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customXml/itemProps9.xml" ContentType="application/vnd.openxmlformats-officedocument.customXmlProperties+xml"/>
  <Override PartName="/customXml/itemProps10.xml" ContentType="application/vnd.openxmlformats-officedocument.customXmlProperties+xml"/>
  <Override PartName="/customXml/itemProps11.xml" ContentType="application/vnd.openxmlformats-officedocument.customXmlProperties+xml"/>
  <Override PartName="/customXml/itemProps12.xml" ContentType="application/vnd.openxmlformats-officedocument.customXmlProperties+xml"/>
  <Override PartName="/customXml/itemProps13.xml" ContentType="application/vnd.openxmlformats-officedocument.customXmlProperties+xml"/>
  <Override PartName="/customXml/itemProps14.xml" ContentType="application/vnd.openxmlformats-officedocument.customXmlProperties+xml"/>
  <Override PartName="/customXml/itemProps15.xml" ContentType="application/vnd.openxmlformats-officedocument.customXmlProperties+xml"/>
  <Override PartName="/customXml/itemProps16.xml" ContentType="application/vnd.openxmlformats-officedocument.customXmlProperties+xml"/>
  <Override PartName="/customXml/itemProps17.xml" ContentType="application/vnd.openxmlformats-officedocument.customXmlProperties+xml"/>
  <Override PartName="/customXml/itemProps18.xml" ContentType="application/vnd.openxmlformats-officedocument.customXmlProperties+xml"/>
  <Override PartName="/customXml/itemProps19.xml" ContentType="application/vnd.openxmlformats-officedocument.customXmlProperties+xml"/>
  <Override PartName="/customXml/itemProps20.xml" ContentType="application/vnd.openxmlformats-officedocument.customXmlProperties+xml"/>
  <Override PartName="/customXml/itemProps21.xml" ContentType="application/vnd.openxmlformats-officedocument.customXmlProperties+xml"/>
  <Override PartName="/customXml/itemProps22.xml" ContentType="application/vnd.openxmlformats-officedocument.customXmlProperties+xml"/>
  <Override PartName="/customXml/itemProps2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749" r:id="rId24"/>
  </p:sldMasterIdLst>
  <p:notesMasterIdLst>
    <p:notesMasterId r:id="rId39"/>
  </p:notesMasterIdLst>
  <p:handoutMasterIdLst>
    <p:handoutMasterId r:id="rId40"/>
  </p:handoutMasterIdLst>
  <p:sldIdLst>
    <p:sldId id="316" r:id="rId25"/>
    <p:sldId id="317" r:id="rId26"/>
    <p:sldId id="318" r:id="rId27"/>
    <p:sldId id="319" r:id="rId28"/>
    <p:sldId id="320" r:id="rId29"/>
    <p:sldId id="323" r:id="rId30"/>
    <p:sldId id="325" r:id="rId31"/>
    <p:sldId id="321" r:id="rId32"/>
    <p:sldId id="322" r:id="rId33"/>
    <p:sldId id="324" r:id="rId34"/>
    <p:sldId id="326" r:id="rId35"/>
    <p:sldId id="327" r:id="rId36"/>
    <p:sldId id="328" r:id="rId37"/>
    <p:sldId id="314" r:id="rId38"/>
  </p:sldIdLst>
  <p:sldSz cx="9144000" cy="5143500" type="screen16x9"/>
  <p:notesSz cx="6797675" cy="9928225"/>
  <p:custDataLst>
    <p:tags r:id="rId41"/>
  </p:custDataLst>
  <p:defaultTextStyle>
    <a:defPPr>
      <a:defRPr lang="de-DE"/>
    </a:defPPr>
    <a:lvl1pPr algn="l" rtl="0" fontAlgn="base">
      <a:spcBef>
        <a:spcPct val="0"/>
      </a:spcBef>
      <a:spcAft>
        <a:spcPct val="0"/>
      </a:spcAft>
      <a:defRPr sz="3600" kern="1200">
        <a:solidFill>
          <a:schemeClr val="tx1"/>
        </a:solidFill>
        <a:latin typeface="Tahoma" charset="0"/>
        <a:ea typeface="+mn-ea"/>
        <a:cs typeface="+mn-cs"/>
      </a:defRPr>
    </a:lvl1pPr>
    <a:lvl2pPr marL="457102" algn="l" rtl="0" fontAlgn="base">
      <a:spcBef>
        <a:spcPct val="0"/>
      </a:spcBef>
      <a:spcAft>
        <a:spcPct val="0"/>
      </a:spcAft>
      <a:defRPr sz="3600" kern="1200">
        <a:solidFill>
          <a:schemeClr val="tx1"/>
        </a:solidFill>
        <a:latin typeface="Tahoma" charset="0"/>
        <a:ea typeface="+mn-ea"/>
        <a:cs typeface="+mn-cs"/>
      </a:defRPr>
    </a:lvl2pPr>
    <a:lvl3pPr marL="914205" algn="l" rtl="0" fontAlgn="base">
      <a:spcBef>
        <a:spcPct val="0"/>
      </a:spcBef>
      <a:spcAft>
        <a:spcPct val="0"/>
      </a:spcAft>
      <a:defRPr sz="3600" kern="1200">
        <a:solidFill>
          <a:schemeClr val="tx1"/>
        </a:solidFill>
        <a:latin typeface="Tahoma" charset="0"/>
        <a:ea typeface="+mn-ea"/>
        <a:cs typeface="+mn-cs"/>
      </a:defRPr>
    </a:lvl3pPr>
    <a:lvl4pPr marL="1371306" algn="l" rtl="0" fontAlgn="base">
      <a:spcBef>
        <a:spcPct val="0"/>
      </a:spcBef>
      <a:spcAft>
        <a:spcPct val="0"/>
      </a:spcAft>
      <a:defRPr sz="3600" kern="1200">
        <a:solidFill>
          <a:schemeClr val="tx1"/>
        </a:solidFill>
        <a:latin typeface="Tahoma" charset="0"/>
        <a:ea typeface="+mn-ea"/>
        <a:cs typeface="+mn-cs"/>
      </a:defRPr>
    </a:lvl4pPr>
    <a:lvl5pPr marL="1828409" algn="l" rtl="0" fontAlgn="base">
      <a:spcBef>
        <a:spcPct val="0"/>
      </a:spcBef>
      <a:spcAft>
        <a:spcPct val="0"/>
      </a:spcAft>
      <a:defRPr sz="3600" kern="1200">
        <a:solidFill>
          <a:schemeClr val="tx1"/>
        </a:solidFill>
        <a:latin typeface="Tahoma" charset="0"/>
        <a:ea typeface="+mn-ea"/>
        <a:cs typeface="+mn-cs"/>
      </a:defRPr>
    </a:lvl5pPr>
    <a:lvl6pPr marL="2285511" algn="l" defTabSz="914205" rtl="0" eaLnBrk="1" latinLnBrk="0" hangingPunct="1">
      <a:defRPr sz="3600" kern="1200">
        <a:solidFill>
          <a:schemeClr val="tx1"/>
        </a:solidFill>
        <a:latin typeface="Tahoma" charset="0"/>
        <a:ea typeface="+mn-ea"/>
        <a:cs typeface="+mn-cs"/>
      </a:defRPr>
    </a:lvl6pPr>
    <a:lvl7pPr marL="2742614" algn="l" defTabSz="914205" rtl="0" eaLnBrk="1" latinLnBrk="0" hangingPunct="1">
      <a:defRPr sz="3600" kern="1200">
        <a:solidFill>
          <a:schemeClr val="tx1"/>
        </a:solidFill>
        <a:latin typeface="Tahoma" charset="0"/>
        <a:ea typeface="+mn-ea"/>
        <a:cs typeface="+mn-cs"/>
      </a:defRPr>
    </a:lvl7pPr>
    <a:lvl8pPr marL="3199716" algn="l" defTabSz="914205" rtl="0" eaLnBrk="1" latinLnBrk="0" hangingPunct="1">
      <a:defRPr sz="3600" kern="1200">
        <a:solidFill>
          <a:schemeClr val="tx1"/>
        </a:solidFill>
        <a:latin typeface="Tahoma" charset="0"/>
        <a:ea typeface="+mn-ea"/>
        <a:cs typeface="+mn-cs"/>
      </a:defRPr>
    </a:lvl8pPr>
    <a:lvl9pPr marL="3656818" algn="l" defTabSz="914205" rtl="0" eaLnBrk="1" latinLnBrk="0" hangingPunct="1">
      <a:defRPr sz="3600" kern="1200">
        <a:solidFill>
          <a:schemeClr val="tx1"/>
        </a:solidFill>
        <a:latin typeface="Tahoma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931">
          <p15:clr>
            <a:srgbClr val="A4A3A4"/>
          </p15:clr>
        </p15:guide>
        <p15:guide id="2" orient="horz" pos="552">
          <p15:clr>
            <a:srgbClr val="A4A3A4"/>
          </p15:clr>
        </p15:guide>
        <p15:guide id="3" orient="horz" pos="1686">
          <p15:clr>
            <a:srgbClr val="A4A3A4"/>
          </p15:clr>
        </p15:guide>
        <p15:guide id="4" orient="horz" pos="1800">
          <p15:clr>
            <a:srgbClr val="A4A3A4"/>
          </p15:clr>
        </p15:guide>
        <p15:guide id="5" pos="5540">
          <p15:clr>
            <a:srgbClr val="A4A3A4"/>
          </p15:clr>
        </p15:guide>
        <p15:guide id="6" pos="232">
          <p15:clr>
            <a:srgbClr val="A4A3A4"/>
          </p15:clr>
        </p15:guide>
        <p15:guide id="7" pos="2830">
          <p15:clr>
            <a:srgbClr val="A4A3A4"/>
          </p15:clr>
        </p15:guide>
        <p15:guide id="8" pos="294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3">
          <p15:clr>
            <a:srgbClr val="A4A3A4"/>
          </p15:clr>
        </p15:guide>
        <p15:guide id="2" orient="horz" pos="5961">
          <p15:clr>
            <a:srgbClr val="A4A3A4"/>
          </p15:clr>
        </p15:guide>
        <p15:guide id="3" pos="439">
          <p15:clr>
            <a:srgbClr val="A4A3A4"/>
          </p15:clr>
        </p15:guide>
        <p15:guide id="4" pos="407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作者" initials="A" lastIdx="1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ABE7"/>
    <a:srgbClr val="7FD5F3"/>
    <a:srgbClr val="BFEAF9"/>
    <a:srgbClr val="1179BF"/>
    <a:srgbClr val="81BCDF"/>
    <a:srgbClr val="004D7A"/>
    <a:srgbClr val="7FA5BC"/>
    <a:srgbClr val="DD0C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269D01E-BC32-4049-B463-5C60D7B0CCD2}" styleName="Designformatvorlage 2 - Akz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9C7853C-536D-4A76-A0AE-DD22124D55A5}" styleName="Designformatvorlage 1 - Akz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Designformatvorlage 1 - Akz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9200" autoAdjust="0"/>
  </p:normalViewPr>
  <p:slideViewPr>
    <p:cSldViewPr snapToGrid="0" snapToObjects="1" showGuides="1">
      <p:cViewPr varScale="1">
        <p:scale>
          <a:sx n="153" d="100"/>
          <a:sy n="153" d="100"/>
        </p:scale>
        <p:origin x="396" y="144"/>
      </p:cViewPr>
      <p:guideLst>
        <p:guide orient="horz" pos="2931"/>
        <p:guide orient="horz" pos="552"/>
        <p:guide orient="horz" pos="1686"/>
        <p:guide orient="horz" pos="1800"/>
        <p:guide pos="5540"/>
        <p:guide pos="232"/>
        <p:guide pos="2830"/>
        <p:guide pos="2942"/>
      </p:guideLst>
    </p:cSldViewPr>
  </p:slideViewPr>
  <p:outlineViewPr>
    <p:cViewPr>
      <p:scale>
        <a:sx n="33" d="100"/>
        <a:sy n="33" d="100"/>
      </p:scale>
      <p:origin x="0" y="663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notesViewPr>
    <p:cSldViewPr snapToGrid="0" snapToObjects="1" showGuides="1">
      <p:cViewPr varScale="1">
        <p:scale>
          <a:sx n="79" d="100"/>
          <a:sy n="79" d="100"/>
        </p:scale>
        <p:origin x="-3936" y="-84"/>
      </p:cViewPr>
      <p:guideLst>
        <p:guide orient="horz" pos="293"/>
        <p:guide orient="horz" pos="5961"/>
        <p:guide pos="439"/>
        <p:guide pos="407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customXml" Target="../customXml/item8.xml"/><Relationship Id="rId13" Type="http://schemas.openxmlformats.org/officeDocument/2006/relationships/customXml" Target="../customXml/item13.xml"/><Relationship Id="rId18" Type="http://schemas.openxmlformats.org/officeDocument/2006/relationships/customXml" Target="../customXml/item18.xml"/><Relationship Id="rId26" Type="http://schemas.openxmlformats.org/officeDocument/2006/relationships/slide" Target="slides/slide2.xml"/><Relationship Id="rId39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customXml" Target="../customXml/item21.xml"/><Relationship Id="rId34" Type="http://schemas.openxmlformats.org/officeDocument/2006/relationships/slide" Target="slides/slide10.xml"/><Relationship Id="rId42" Type="http://schemas.openxmlformats.org/officeDocument/2006/relationships/commentAuthors" Target="commentAuthors.xml"/><Relationship Id="rId7" Type="http://schemas.openxmlformats.org/officeDocument/2006/relationships/customXml" Target="../customXml/item7.xml"/><Relationship Id="rId12" Type="http://schemas.openxmlformats.org/officeDocument/2006/relationships/customXml" Target="../customXml/item12.xml"/><Relationship Id="rId17" Type="http://schemas.openxmlformats.org/officeDocument/2006/relationships/customXml" Target="../customXml/item17.xml"/><Relationship Id="rId25" Type="http://schemas.openxmlformats.org/officeDocument/2006/relationships/slide" Target="slides/slide1.xml"/><Relationship Id="rId33" Type="http://schemas.openxmlformats.org/officeDocument/2006/relationships/slide" Target="slides/slide9.xml"/><Relationship Id="rId38" Type="http://schemas.openxmlformats.org/officeDocument/2006/relationships/slide" Target="slides/slide14.xml"/><Relationship Id="rId46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customXml" Target="../customXml/item16.xml"/><Relationship Id="rId20" Type="http://schemas.openxmlformats.org/officeDocument/2006/relationships/customXml" Target="../customXml/item20.xml"/><Relationship Id="rId29" Type="http://schemas.openxmlformats.org/officeDocument/2006/relationships/slide" Target="slides/slide5.xml"/><Relationship Id="rId41" Type="http://schemas.openxmlformats.org/officeDocument/2006/relationships/tags" Target="tags/tag1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11" Type="http://schemas.openxmlformats.org/officeDocument/2006/relationships/customXml" Target="../customXml/item11.xml"/><Relationship Id="rId24" Type="http://schemas.openxmlformats.org/officeDocument/2006/relationships/slideMaster" Target="slideMasters/slideMaster1.xml"/><Relationship Id="rId32" Type="http://schemas.openxmlformats.org/officeDocument/2006/relationships/slide" Target="slides/slide8.xml"/><Relationship Id="rId37" Type="http://schemas.openxmlformats.org/officeDocument/2006/relationships/slide" Target="slides/slide13.xml"/><Relationship Id="rId40" Type="http://schemas.openxmlformats.org/officeDocument/2006/relationships/handoutMaster" Target="handoutMasters/handoutMaster1.xml"/><Relationship Id="rId45" Type="http://schemas.openxmlformats.org/officeDocument/2006/relationships/theme" Target="theme/theme1.xml"/><Relationship Id="rId5" Type="http://schemas.openxmlformats.org/officeDocument/2006/relationships/customXml" Target="../customXml/item5.xml"/><Relationship Id="rId15" Type="http://schemas.openxmlformats.org/officeDocument/2006/relationships/customXml" Target="../customXml/item15.xml"/><Relationship Id="rId23" Type="http://schemas.openxmlformats.org/officeDocument/2006/relationships/customXml" Target="../customXml/item23.xml"/><Relationship Id="rId28" Type="http://schemas.openxmlformats.org/officeDocument/2006/relationships/slide" Target="slides/slide4.xml"/><Relationship Id="rId36" Type="http://schemas.openxmlformats.org/officeDocument/2006/relationships/slide" Target="slides/slide12.xml"/><Relationship Id="rId10" Type="http://schemas.openxmlformats.org/officeDocument/2006/relationships/customXml" Target="../customXml/item10.xml"/><Relationship Id="rId19" Type="http://schemas.openxmlformats.org/officeDocument/2006/relationships/customXml" Target="../customXml/item19.xml"/><Relationship Id="rId31" Type="http://schemas.openxmlformats.org/officeDocument/2006/relationships/slide" Target="slides/slide7.xml"/><Relationship Id="rId44" Type="http://schemas.openxmlformats.org/officeDocument/2006/relationships/viewProps" Target="viewProps.xml"/><Relationship Id="rId4" Type="http://schemas.openxmlformats.org/officeDocument/2006/relationships/customXml" Target="../customXml/item4.xml"/><Relationship Id="rId9" Type="http://schemas.openxmlformats.org/officeDocument/2006/relationships/customXml" Target="../customXml/item9.xml"/><Relationship Id="rId14" Type="http://schemas.openxmlformats.org/officeDocument/2006/relationships/customXml" Target="../customXml/item14.xml"/><Relationship Id="rId22" Type="http://schemas.openxmlformats.org/officeDocument/2006/relationships/customXml" Target="../customXml/item22.xml"/><Relationship Id="rId27" Type="http://schemas.openxmlformats.org/officeDocument/2006/relationships/slide" Target="slides/slide3.xml"/><Relationship Id="rId30" Type="http://schemas.openxmlformats.org/officeDocument/2006/relationships/slide" Target="slides/slide6.xml"/><Relationship Id="rId35" Type="http://schemas.openxmlformats.org/officeDocument/2006/relationships/slide" Target="slides/slide11.xml"/><Relationship Id="rId43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3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2945125" cy="4960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568" tIns="45784" rIns="91568" bIns="45784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de-DE" dirty="0">
              <a:latin typeface="Tahoma" panose="020B0604030504040204" pitchFamily="34" charset="0"/>
            </a:endParaRPr>
          </a:p>
        </p:txBody>
      </p:sp>
      <p:sp>
        <p:nvSpPr>
          <p:cNvPr id="40038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0949" y="0"/>
            <a:ext cx="2945125" cy="4960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568" tIns="45784" rIns="91568" bIns="45784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de-DE" dirty="0">
              <a:latin typeface="Tahoma" panose="020B0604030504040204" pitchFamily="34" charset="0"/>
            </a:endParaRPr>
          </a:p>
        </p:txBody>
      </p:sp>
      <p:sp>
        <p:nvSpPr>
          <p:cNvPr id="40038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9430555"/>
            <a:ext cx="2945125" cy="4960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568" tIns="45784" rIns="91568" bIns="45784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de-DE" dirty="0">
              <a:latin typeface="Tahoma" panose="020B0604030504040204" pitchFamily="34" charset="0"/>
            </a:endParaRPr>
          </a:p>
        </p:txBody>
      </p:sp>
      <p:sp>
        <p:nvSpPr>
          <p:cNvPr id="40038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0949" y="9430555"/>
            <a:ext cx="2945125" cy="4960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568" tIns="45784" rIns="91568" bIns="45784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DA9E995C-A1C3-4891-826F-B58323B5BAF0}" type="slidenum">
              <a:rPr lang="de-DE">
                <a:latin typeface="Tahoma" panose="020B0604030504040204" pitchFamily="34" charset="0"/>
              </a:rPr>
              <a:pPr/>
              <a:t>‹#›</a:t>
            </a:fld>
            <a:endParaRPr lang="de-DE" dirty="0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036016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2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685800" y="466725"/>
            <a:ext cx="5757863" cy="324008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3482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4000" y="3960633"/>
            <a:ext cx="5760000" cy="5400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3482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564460" y="9475114"/>
            <a:ext cx="2880000" cy="2520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 defTabSz="933168">
              <a:defRPr sz="900">
                <a:latin typeface="Tahoma" panose="020B0604030504040204" pitchFamily="34" charset="0"/>
              </a:defRPr>
            </a:lvl1pPr>
          </a:lstStyle>
          <a:p>
            <a:fld id="{17D2E66F-F39D-431A-92B9-38BCB45B539F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7041706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fontAlgn="base">
      <a:spcBef>
        <a:spcPct val="0"/>
      </a:spcBef>
      <a:spcAft>
        <a:spcPct val="0"/>
      </a:spcAft>
      <a:defRPr sz="1000"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1pPr>
    <a:lvl2pPr marL="180957" indent="-180957" algn="l" rtl="0" fontAlgn="base">
      <a:spcBef>
        <a:spcPct val="0"/>
      </a:spcBef>
      <a:spcAft>
        <a:spcPct val="0"/>
      </a:spcAft>
      <a:buClr>
        <a:schemeClr val="tx2"/>
      </a:buClr>
      <a:buSzPct val="100000"/>
      <a:buFont typeface="Tahoma" panose="020B0604020202020204" pitchFamily="34" charset="0"/>
      <a:buChar char="•"/>
      <a:defRPr sz="1000"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2pPr>
    <a:lvl3pPr marL="361913" indent="-180957" algn="l" rtl="0" fontAlgn="base">
      <a:spcBef>
        <a:spcPct val="0"/>
      </a:spcBef>
      <a:spcAft>
        <a:spcPct val="0"/>
      </a:spcAft>
      <a:buClr>
        <a:schemeClr val="tx2"/>
      </a:buClr>
      <a:buFont typeface="Tahoma" panose="020B0604020202020204" pitchFamily="34" charset="0"/>
      <a:buChar char="•"/>
      <a:defRPr sz="1000"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3pPr>
    <a:lvl4pPr marL="533364" indent="-171450" algn="l" rtl="0" fontAlgn="base">
      <a:spcBef>
        <a:spcPct val="0"/>
      </a:spcBef>
      <a:spcAft>
        <a:spcPct val="0"/>
      </a:spcAft>
      <a:buClr>
        <a:schemeClr val="tx2"/>
      </a:buClr>
      <a:buFont typeface="Tahoma" panose="020B0604020202020204" pitchFamily="34" charset="0"/>
      <a:buChar char="•"/>
      <a:defRPr sz="1000"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4pPr>
    <a:lvl5pPr marL="714321" indent="-171450" algn="l" rtl="0" fontAlgn="base">
      <a:spcBef>
        <a:spcPct val="0"/>
      </a:spcBef>
      <a:spcAft>
        <a:spcPct val="0"/>
      </a:spcAft>
      <a:buClr>
        <a:schemeClr val="tx2"/>
      </a:buClr>
      <a:buFont typeface="Tahoma" panose="020B0604020202020204" pitchFamily="34" charset="0"/>
      <a:buChar char="•"/>
      <a:defRPr sz="1000"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5pPr>
    <a:lvl6pPr marL="2285511" algn="l" defTabSz="91420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614" algn="l" defTabSz="91420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716" algn="l" defTabSz="91420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6818" algn="l" defTabSz="91420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 userDrawn="1"/>
        </p:nvSpPr>
        <p:spPr>
          <a:xfrm>
            <a:off x="0" y="0"/>
            <a:ext cx="9144000" cy="5144400"/>
          </a:xfrm>
          <a:prstGeom prst="rect">
            <a:avLst/>
          </a:prstGeom>
          <a:gradFill>
            <a:gsLst>
              <a:gs pos="0">
                <a:srgbClr val="1179BF"/>
              </a:gs>
              <a:gs pos="50000">
                <a:srgbClr val="004D7A"/>
              </a:gs>
              <a:gs pos="100000">
                <a:srgbClr val="001024"/>
              </a:gs>
            </a:gsLst>
            <a:lin ang="5400000" scaled="0"/>
          </a:gradFill>
          <a:ln w="12700" cap="flat" cmpd="sng" algn="ctr">
            <a:noFill/>
            <a:prstDash val="solid"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000" tIns="90000" rIns="9000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0"/>
              </a:spcBef>
            </a:pPr>
            <a:endParaRPr lang="de-DE" sz="1200" dirty="0" err="1">
              <a:solidFill>
                <a:schemeClr val="tx1"/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59999" y="1484884"/>
            <a:ext cx="8424000" cy="1057982"/>
          </a:xfrm>
        </p:spPr>
        <p:txBody>
          <a:bodyPr/>
          <a:lstStyle>
            <a:lvl1pPr>
              <a:lnSpc>
                <a:spcPct val="100000"/>
              </a:lnSpc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" y="-345"/>
            <a:ext cx="36000" cy="36000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00">
                <a:solidFill>
                  <a:schemeClr val="accent4"/>
                </a:solidFill>
              </a:defRPr>
            </a:lvl1pPr>
            <a:lvl2pPr marL="4571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3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4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5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6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7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8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单击以编辑母版副标题样式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359999" y="2729932"/>
            <a:ext cx="8424000" cy="252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rtlCol="0">
            <a:noAutofit/>
          </a:bodyPr>
          <a:lstStyle>
            <a:lvl1pPr>
              <a:defRPr lang="de-DE" sz="1200" smtClean="0">
                <a:solidFill>
                  <a:schemeClr val="bg1"/>
                </a:solidFill>
              </a:defRPr>
            </a:lvl1pPr>
          </a:lstStyle>
          <a:p>
            <a:pPr>
              <a:spcBef>
                <a:spcPts val="0"/>
              </a:spcBef>
            </a:pPr>
            <a:endParaRPr lang="de-DE" dirty="0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998" y="438150"/>
            <a:ext cx="864000" cy="8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026003"/>
      </p:ext>
    </p:extLst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ld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ts val="800"/>
              </a:lnSpc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>
              <a:lnSpc>
                <a:spcPts val="800"/>
              </a:lnSpc>
            </a:pPr>
            <a:fld id="{D985BC7C-F6A2-4FED-9217-735A5E10A319}" type="slidenum">
              <a:rPr lang="de-DE" smtClean="0"/>
              <a:pPr algn="r">
                <a:lnSpc>
                  <a:spcPts val="800"/>
                </a:lnSpc>
              </a:pPr>
              <a:t>‹#›</a:t>
            </a:fld>
            <a:endParaRPr lang="de-DE"/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12"/>
          </p:nvPr>
        </p:nvSpPr>
        <p:spPr>
          <a:xfrm>
            <a:off x="0" y="864001"/>
            <a:ext cx="9144000" cy="3780000"/>
          </a:xfrm>
          <a:solidFill>
            <a:schemeClr val="bg2"/>
          </a:solidFill>
        </p:spPr>
        <p:txBody>
          <a:bodyPr vert="horz" lIns="0" tIns="0" rIns="0" bIns="0" rtlCol="0">
            <a:noAutofit/>
          </a:bodyPr>
          <a:lstStyle>
            <a:lvl1pPr>
              <a:defRPr lang="de-DE"/>
            </a:lvl1pPr>
          </a:lstStyle>
          <a:p>
            <a:pPr lvl="0"/>
            <a:r>
              <a:rPr lang="zh-CN" altLang="en-US"/>
              <a:t>单击图标添加图片</a:t>
            </a:r>
            <a:endParaRPr lang="de-DE"/>
          </a:p>
        </p:txBody>
      </p:sp>
      <p:sp>
        <p:nvSpPr>
          <p:cNvPr id="11" name="Textfeld 13"/>
          <p:cNvSpPr txBox="1">
            <a:spLocks noChangeArrowheads="1"/>
          </p:cNvSpPr>
          <p:nvPr userDrawn="1"/>
        </p:nvSpPr>
        <p:spPr bwMode="auto">
          <a:xfrm>
            <a:off x="-2188873" y="0"/>
            <a:ext cx="2103150" cy="2340000"/>
          </a:xfrm>
          <a:prstGeom prst="rect">
            <a:avLst/>
          </a:prstGeom>
          <a:solidFill>
            <a:srgbClr val="DD0C29"/>
          </a:solidFill>
          <a:ln>
            <a:noFill/>
          </a:ln>
          <a:extLst/>
        </p:spPr>
        <p:txBody>
          <a:bodyPr wrap="square" lIns="35996" tIns="35996" rIns="35996" bIns="35996">
            <a:no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</a:defRPr>
            </a:lvl9pPr>
          </a:lstStyle>
          <a:p>
            <a:pPr algn="l" eaLnBrk="1" hangingPunct="1">
              <a:spcBef>
                <a:spcPct val="0"/>
              </a:spcBef>
            </a:pPr>
            <a:r>
              <a:rPr lang="de-DE" sz="1000" b="1" dirty="0">
                <a:solidFill>
                  <a:schemeClr val="bg1"/>
                </a:solidFill>
                <a:cs typeface="Tahoma" charset="0"/>
              </a:rPr>
              <a:t>Bearbeitungshinweis:</a:t>
            </a:r>
          </a:p>
          <a:p>
            <a:pPr algn="l" eaLnBrk="1" hangingPunct="1">
              <a:spcBef>
                <a:spcPct val="0"/>
              </a:spcBef>
            </a:pPr>
            <a:r>
              <a:rPr lang="de-DE" sz="800" dirty="0">
                <a:solidFill>
                  <a:schemeClr val="bg1"/>
                </a:solidFill>
                <a:cs typeface="Tahoma" charset="0"/>
              </a:rPr>
              <a:t>Klicken Sie auf das Symbol im Platzhalter und wählen Sie ein Bild aus.</a:t>
            </a:r>
          </a:p>
          <a:p>
            <a:pPr algn="l" eaLnBrk="1" hangingPunct="1">
              <a:spcBef>
                <a:spcPct val="0"/>
              </a:spcBef>
            </a:pPr>
            <a:r>
              <a:rPr lang="de-DE" sz="800" dirty="0">
                <a:solidFill>
                  <a:schemeClr val="bg1"/>
                </a:solidFill>
                <a:cs typeface="Tahoma" charset="0"/>
              </a:rPr>
              <a:t>Sofern das Bild nicht der Größe des Bildplatzhalters entspricht und somit nicht richtig zugeschnitten ist, gehen Sie bitte wie folgt vor:</a:t>
            </a:r>
          </a:p>
          <a:p>
            <a:pPr algn="l" eaLnBrk="1" hangingPunct="1">
              <a:spcBef>
                <a:spcPct val="0"/>
              </a:spcBef>
              <a:buFont typeface="Tahoma" charset="0"/>
              <a:buNone/>
            </a:pPr>
            <a:r>
              <a:rPr lang="de-DE" sz="800" dirty="0">
                <a:solidFill>
                  <a:schemeClr val="bg1"/>
                </a:solidFill>
                <a:cs typeface="Tahoma" charset="0"/>
              </a:rPr>
              <a:t>Gehen Sie mit der Maus auf das Bild -</a:t>
            </a:r>
          </a:p>
          <a:p>
            <a:pPr algn="l" eaLnBrk="1" hangingPunct="1">
              <a:spcBef>
                <a:spcPct val="0"/>
              </a:spcBef>
              <a:buFont typeface="Tahoma" charset="0"/>
              <a:buNone/>
            </a:pPr>
            <a:r>
              <a:rPr lang="de-DE" sz="800" dirty="0">
                <a:solidFill>
                  <a:schemeClr val="bg1"/>
                </a:solidFill>
                <a:cs typeface="Tahoma" charset="0"/>
              </a:rPr>
              <a:t>Klicken Sie auf die rechte Maustaste und wählen Sie „Grafik formatieren“ aus.</a:t>
            </a:r>
          </a:p>
          <a:p>
            <a:pPr algn="l" eaLnBrk="1" hangingPunct="1">
              <a:spcBef>
                <a:spcPct val="0"/>
              </a:spcBef>
              <a:buFont typeface="Tahoma" charset="0"/>
              <a:buNone/>
            </a:pPr>
            <a:r>
              <a:rPr lang="de-DE" sz="800" dirty="0">
                <a:solidFill>
                  <a:schemeClr val="bg1"/>
                </a:solidFill>
                <a:cs typeface="Tahoma" charset="0"/>
              </a:rPr>
              <a:t>Wählen Sie dann „Zuschneiden“. Unter „Bildposition“ – X-Offset und Y-Offset können Sie nun den gewünschten Ausschnitt bestimmen.</a:t>
            </a:r>
          </a:p>
          <a:p>
            <a:pPr algn="l" eaLnBrk="1" hangingPunct="1">
              <a:spcBef>
                <a:spcPct val="0"/>
              </a:spcBef>
              <a:buFont typeface="Tahoma" charset="0"/>
              <a:buNone/>
            </a:pPr>
            <a:r>
              <a:rPr lang="de-DE" sz="800" dirty="0">
                <a:solidFill>
                  <a:schemeClr val="bg1"/>
                </a:solidFill>
                <a:cs typeface="Tahoma" charset="0"/>
              </a:rPr>
              <a:t>Mit positiven Werten wird das Bild nach unten bzw. nach rechts verschoben. Mit negativen Werten hingegen nach oben bzw. links.</a:t>
            </a:r>
            <a:endParaRPr lang="en-US" sz="900" dirty="0">
              <a:solidFill>
                <a:schemeClr val="bg1"/>
              </a:solidFill>
              <a:cs typeface="Tahoma" charset="0"/>
            </a:endParaRPr>
          </a:p>
        </p:txBody>
      </p:sp>
      <p:sp>
        <p:nvSpPr>
          <p:cNvPr id="12" name="Textfeld 14"/>
          <p:cNvSpPr txBox="1">
            <a:spLocks noChangeArrowheads="1"/>
          </p:cNvSpPr>
          <p:nvPr userDrawn="1"/>
        </p:nvSpPr>
        <p:spPr bwMode="auto">
          <a:xfrm>
            <a:off x="-2188873" y="2403945"/>
            <a:ext cx="2103150" cy="2340000"/>
          </a:xfrm>
          <a:prstGeom prst="rect">
            <a:avLst/>
          </a:prstGeom>
          <a:solidFill>
            <a:srgbClr val="DD0C29"/>
          </a:solidFill>
          <a:ln>
            <a:noFill/>
          </a:ln>
          <a:extLst/>
        </p:spPr>
        <p:txBody>
          <a:bodyPr wrap="square" lIns="35996" tIns="35996" rIns="35996" bIns="35996">
            <a:no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</a:defRPr>
            </a:lvl9pPr>
          </a:lstStyle>
          <a:p>
            <a:pPr algn="l" eaLnBrk="1" hangingPunct="1">
              <a:spcBef>
                <a:spcPct val="0"/>
              </a:spcBef>
            </a:pPr>
            <a:r>
              <a:rPr lang="de-DE" sz="1000" b="1" dirty="0">
                <a:solidFill>
                  <a:schemeClr val="bg1"/>
                </a:solidFill>
                <a:cs typeface="Tahoma" charset="0"/>
              </a:rPr>
              <a:t>Handling </a:t>
            </a:r>
            <a:r>
              <a:rPr lang="de-DE" sz="1000" b="1" dirty="0" err="1">
                <a:solidFill>
                  <a:schemeClr val="bg1"/>
                </a:solidFill>
                <a:cs typeface="Tahoma" charset="0"/>
              </a:rPr>
              <a:t>instructions</a:t>
            </a:r>
            <a:r>
              <a:rPr lang="de-DE" sz="1000" b="1" dirty="0">
                <a:solidFill>
                  <a:schemeClr val="bg1"/>
                </a:solidFill>
                <a:cs typeface="Tahoma" charset="0"/>
              </a:rPr>
              <a:t>:</a:t>
            </a:r>
          </a:p>
          <a:p>
            <a:pPr algn="l" eaLnBrk="1" hangingPunct="1">
              <a:spcBef>
                <a:spcPct val="0"/>
              </a:spcBef>
            </a:pPr>
            <a:r>
              <a:rPr lang="en-US" sz="800" dirty="0">
                <a:solidFill>
                  <a:schemeClr val="bg1"/>
                </a:solidFill>
                <a:cs typeface="Tahoma" charset="0"/>
              </a:rPr>
              <a:t>Click on the symbol in the place holder and select an image. If the image does not have the same size as the place holder, please follow this instruction:</a:t>
            </a:r>
          </a:p>
          <a:p>
            <a:pPr algn="l" eaLnBrk="1" hangingPunct="1">
              <a:spcBef>
                <a:spcPct val="0"/>
              </a:spcBef>
            </a:pPr>
            <a:r>
              <a:rPr lang="en-US" sz="800" dirty="0">
                <a:solidFill>
                  <a:schemeClr val="bg1"/>
                </a:solidFill>
                <a:cs typeface="Tahoma" charset="0"/>
              </a:rPr>
              <a:t>Move the computer mouse on the picture – right-click and choose “Format Picture”. Then select “Crop”. Edit “Picture Position” – Offset X and Offset Y to determine the appropriate section. </a:t>
            </a:r>
          </a:p>
          <a:p>
            <a:pPr algn="l" eaLnBrk="1" hangingPunct="1">
              <a:spcBef>
                <a:spcPct val="0"/>
              </a:spcBef>
            </a:pPr>
            <a:r>
              <a:rPr lang="en-US" sz="800" dirty="0">
                <a:solidFill>
                  <a:schemeClr val="bg1"/>
                </a:solidFill>
                <a:cs typeface="Tahoma" charset="0"/>
              </a:rPr>
              <a:t>With positive values you can move the picture down and to the right, with negative values up and to the left.</a:t>
            </a:r>
          </a:p>
        </p:txBody>
      </p:sp>
    </p:spTree>
    <p:extLst>
      <p:ext uri="{BB962C8B-B14F-4D97-AF65-F5344CB8AC3E}">
        <p14:creationId xmlns:p14="http://schemas.microsoft.com/office/powerpoint/2010/main" val="1725588988"/>
      </p:ext>
    </p:extLst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ts val="800"/>
              </a:lnSpc>
            </a:pP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>
              <a:lnSpc>
                <a:spcPts val="800"/>
              </a:lnSpc>
            </a:pPr>
            <a:fld id="{D985BC7C-F6A2-4FED-9217-735A5E10A319}" type="slidenum">
              <a:rPr lang="de-DE" smtClean="0"/>
              <a:pPr algn="r">
                <a:lnSpc>
                  <a:spcPts val="800"/>
                </a:lnSpc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08305890"/>
      </p:ext>
    </p:extLst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ts val="800"/>
              </a:lnSpc>
            </a:pP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>
              <a:lnSpc>
                <a:spcPts val="800"/>
              </a:lnSpc>
            </a:pPr>
            <a:fld id="{D985BC7C-F6A2-4FED-9217-735A5E10A319}" type="slidenum">
              <a:rPr lang="de-DE" smtClean="0"/>
              <a:pPr algn="r">
                <a:lnSpc>
                  <a:spcPts val="800"/>
                </a:lnSpc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69732736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(indiviual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hteck 15"/>
          <p:cNvSpPr/>
          <p:nvPr userDrawn="1"/>
        </p:nvSpPr>
        <p:spPr>
          <a:xfrm>
            <a:off x="0" y="0"/>
            <a:ext cx="9144000" cy="5144400"/>
          </a:xfrm>
          <a:prstGeom prst="rect">
            <a:avLst/>
          </a:prstGeom>
          <a:gradFill>
            <a:gsLst>
              <a:gs pos="0">
                <a:srgbClr val="1179BF"/>
              </a:gs>
              <a:gs pos="50000">
                <a:srgbClr val="004D7A"/>
              </a:gs>
              <a:gs pos="100000">
                <a:srgbClr val="001024"/>
              </a:gs>
            </a:gsLst>
            <a:lin ang="5400000" scaled="0"/>
          </a:gradFill>
          <a:ln w="12700" cap="flat" cmpd="sng" algn="ctr">
            <a:noFill/>
            <a:prstDash val="solid"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000" tIns="90000" rIns="9000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0"/>
              </a:spcBef>
            </a:pPr>
            <a:endParaRPr lang="de-DE" sz="1200" dirty="0" err="1">
              <a:solidFill>
                <a:schemeClr val="tx1"/>
              </a:solidFill>
              <a:latin typeface="Tahoma" pitchFamily="34" charset="0"/>
              <a:cs typeface="Tahoma" pitchFamily="34" charset="0"/>
            </a:endParaRPr>
          </a:p>
        </p:txBody>
      </p:sp>
      <p:grpSp>
        <p:nvGrpSpPr>
          <p:cNvPr id="2" name="Gruppieren 1"/>
          <p:cNvGrpSpPr/>
          <p:nvPr/>
        </p:nvGrpSpPr>
        <p:grpSpPr>
          <a:xfrm>
            <a:off x="360002" y="4722300"/>
            <a:ext cx="8424000" cy="366353"/>
            <a:chOff x="360001" y="4722299"/>
            <a:chExt cx="8424000" cy="366353"/>
          </a:xfrm>
        </p:grpSpPr>
        <p:sp>
          <p:nvSpPr>
            <p:cNvPr id="14" name="Text Box 10"/>
            <p:cNvSpPr txBox="1">
              <a:spLocks noChangeArrowheads="1"/>
            </p:cNvSpPr>
            <p:nvPr userDrawn="1"/>
          </p:nvSpPr>
          <p:spPr bwMode="black">
            <a:xfrm>
              <a:off x="7607032" y="4893356"/>
              <a:ext cx="900000" cy="1025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 anchorCtr="0">
              <a:spAutoFit/>
            </a:bodyPr>
            <a:lstStyle/>
            <a:p>
              <a:pPr algn="r">
                <a:lnSpc>
                  <a:spcPts val="800"/>
                </a:lnSpc>
              </a:pPr>
              <a:r>
                <a:rPr lang="de-DE" sz="600" dirty="0">
                  <a:solidFill>
                    <a:schemeClr val="bg1"/>
                  </a:solidFill>
                  <a:latin typeface="Tahoma" panose="020B0604030504040204" pitchFamily="34" charset="0"/>
                </a:rPr>
                <a:t>© ZF Friedrichshafen AG</a:t>
              </a:r>
            </a:p>
          </p:txBody>
        </p:sp>
        <p:cxnSp>
          <p:nvCxnSpPr>
            <p:cNvPr id="15" name="Gerade Verbindung 14"/>
            <p:cNvCxnSpPr/>
            <p:nvPr userDrawn="1"/>
          </p:nvCxnSpPr>
          <p:spPr>
            <a:xfrm>
              <a:off x="360001" y="4722299"/>
              <a:ext cx="8424000" cy="53"/>
            </a:xfrm>
            <a:prstGeom prst="line">
              <a:avLst/>
            </a:prstGeom>
            <a:ln w="19050" cap="rnd">
              <a:solidFill>
                <a:schemeClr val="bg1"/>
              </a:soli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2" name="Grafik 11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0001" y="4800652"/>
              <a:ext cx="288000" cy="288000"/>
            </a:xfrm>
            <a:prstGeom prst="rect">
              <a:avLst/>
            </a:prstGeom>
          </p:spPr>
        </p:pic>
      </p:grpSp>
      <p:grpSp>
        <p:nvGrpSpPr>
          <p:cNvPr id="6" name="Gruppieren 5"/>
          <p:cNvGrpSpPr/>
          <p:nvPr/>
        </p:nvGrpSpPr>
        <p:grpSpPr>
          <a:xfrm>
            <a:off x="-2188873" y="0"/>
            <a:ext cx="2103150" cy="2448000"/>
            <a:chOff x="-2188874" y="0"/>
            <a:chExt cx="2103150" cy="2448000"/>
          </a:xfrm>
        </p:grpSpPr>
        <p:sp>
          <p:nvSpPr>
            <p:cNvPr id="13" name="Textfeld 12"/>
            <p:cNvSpPr txBox="1">
              <a:spLocks noChangeArrowheads="1"/>
            </p:cNvSpPr>
            <p:nvPr userDrawn="1"/>
          </p:nvSpPr>
          <p:spPr bwMode="auto">
            <a:xfrm>
              <a:off x="-2188874" y="0"/>
              <a:ext cx="2103150" cy="2448000"/>
            </a:xfrm>
            <a:prstGeom prst="rect">
              <a:avLst/>
            </a:prstGeom>
            <a:solidFill>
              <a:srgbClr val="DD0C29"/>
            </a:solidFill>
            <a:ln>
              <a:noFill/>
            </a:ln>
            <a:extLst/>
          </p:spPr>
          <p:txBody>
            <a:bodyPr wrap="square" lIns="36000" tIns="36000" rIns="36000" bIns="36000">
              <a:no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ahoma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charset="0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charset="0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charset="0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charset="0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charset="0"/>
                </a:defRPr>
              </a:lvl9pPr>
            </a:lstStyle>
            <a:p>
              <a:pPr algn="l" eaLnBrk="1" hangingPunct="1">
                <a:spcBef>
                  <a:spcPct val="0"/>
                </a:spcBef>
              </a:pPr>
              <a:r>
                <a:rPr lang="de-DE" sz="1000" b="1" dirty="0">
                  <a:solidFill>
                    <a:schemeClr val="bg1"/>
                  </a:solidFill>
                  <a:cs typeface="Tahoma" charset="0"/>
                </a:rPr>
                <a:t>Bearbeitungshinweis:</a:t>
              </a:r>
            </a:p>
            <a:p>
              <a:pPr algn="l" eaLnBrk="1" hangingPunct="1">
                <a:spcBef>
                  <a:spcPct val="0"/>
                </a:spcBef>
              </a:pPr>
              <a:r>
                <a:rPr lang="de-DE" sz="800" b="0" dirty="0">
                  <a:solidFill>
                    <a:schemeClr val="bg1"/>
                  </a:solidFill>
                  <a:cs typeface="Tahoma" charset="0"/>
                </a:rPr>
                <a:t>Um das Hintergrundbild auszutauschen, klicken Sie mit der rechten</a:t>
              </a:r>
              <a:r>
                <a:rPr lang="de-DE" sz="800" b="0" baseline="0" dirty="0">
                  <a:solidFill>
                    <a:schemeClr val="bg1"/>
                  </a:solidFill>
                  <a:cs typeface="Tahoma" charset="0"/>
                </a:rPr>
                <a:t> Maustaste auf die Folie und anschließend auf „Hintergrund formatieren“. Wählen Sie dann das gewünschte Bild über „Einfügen aus: Datei“ ein.</a:t>
              </a:r>
            </a:p>
            <a:p>
              <a:pPr algn="l" eaLnBrk="1" hangingPunct="1">
                <a:spcBef>
                  <a:spcPct val="0"/>
                </a:spcBef>
              </a:pPr>
              <a:r>
                <a:rPr lang="de-DE" sz="800" b="1" baseline="0" dirty="0">
                  <a:solidFill>
                    <a:schemeClr val="bg1"/>
                  </a:solidFill>
                  <a:cs typeface="Tahoma" charset="0"/>
                </a:rPr>
                <a:t>WICHTIG:</a:t>
              </a:r>
              <a:r>
                <a:rPr lang="de-DE" sz="800" b="0" baseline="0" dirty="0">
                  <a:solidFill>
                    <a:schemeClr val="bg1"/>
                  </a:solidFill>
                  <a:cs typeface="Tahoma" charset="0"/>
                </a:rPr>
                <a:t> Wenn Sie diese Folie dann in eine andere Präsentation einfügen, müssen Sie die ursprüngliche Formatierung beibehalten, da ansonsten der Hintergrund wieder zurückgesetzt wird.  </a:t>
              </a:r>
              <a:endParaRPr lang="de-DE" sz="800" b="0" dirty="0">
                <a:solidFill>
                  <a:schemeClr val="bg1"/>
                </a:solidFill>
                <a:cs typeface="Tahoma" charset="0"/>
              </a:endParaRPr>
            </a:p>
          </p:txBody>
        </p:sp>
        <p:pic>
          <p:nvPicPr>
            <p:cNvPr id="5" name="Grafik 4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000481" y="1576454"/>
              <a:ext cx="1723293" cy="828155"/>
            </a:xfrm>
            <a:prstGeom prst="rect">
              <a:avLst/>
            </a:prstGeom>
          </p:spPr>
        </p:pic>
      </p:grpSp>
      <p:grpSp>
        <p:nvGrpSpPr>
          <p:cNvPr id="17" name="Gruppieren 16"/>
          <p:cNvGrpSpPr/>
          <p:nvPr/>
        </p:nvGrpSpPr>
        <p:grpSpPr>
          <a:xfrm>
            <a:off x="-2188873" y="2557009"/>
            <a:ext cx="2103150" cy="2124000"/>
            <a:chOff x="-2188874" y="0"/>
            <a:chExt cx="2103150" cy="2124000"/>
          </a:xfrm>
        </p:grpSpPr>
        <p:sp>
          <p:nvSpPr>
            <p:cNvPr id="20" name="Textfeld 19"/>
            <p:cNvSpPr txBox="1">
              <a:spLocks noChangeArrowheads="1"/>
            </p:cNvSpPr>
            <p:nvPr userDrawn="1"/>
          </p:nvSpPr>
          <p:spPr bwMode="auto">
            <a:xfrm>
              <a:off x="-2188874" y="0"/>
              <a:ext cx="2103150" cy="2124000"/>
            </a:xfrm>
            <a:prstGeom prst="rect">
              <a:avLst/>
            </a:prstGeom>
            <a:solidFill>
              <a:srgbClr val="DD0C29"/>
            </a:solidFill>
            <a:ln>
              <a:noFill/>
            </a:ln>
            <a:extLst/>
          </p:spPr>
          <p:txBody>
            <a:bodyPr wrap="square" lIns="36000" tIns="36000" rIns="36000" bIns="36000">
              <a:no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ahoma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charset="0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charset="0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charset="0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charset="0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charset="0"/>
                </a:defRPr>
              </a:lvl9pPr>
            </a:lstStyle>
            <a:p>
              <a:pPr algn="l" eaLnBrk="1" hangingPunct="1">
                <a:spcBef>
                  <a:spcPct val="0"/>
                </a:spcBef>
              </a:pPr>
              <a:r>
                <a:rPr lang="de-DE" sz="1000" b="1" dirty="0">
                  <a:solidFill>
                    <a:schemeClr val="bg1"/>
                  </a:solidFill>
                  <a:cs typeface="Tahoma" charset="0"/>
                </a:rPr>
                <a:t>Handling </a:t>
              </a:r>
              <a:r>
                <a:rPr lang="de-DE" sz="1000" b="1" dirty="0" err="1">
                  <a:solidFill>
                    <a:schemeClr val="bg1"/>
                  </a:solidFill>
                  <a:cs typeface="Tahoma" charset="0"/>
                </a:rPr>
                <a:t>instructions</a:t>
              </a:r>
              <a:r>
                <a:rPr lang="de-DE" sz="1000" b="1" dirty="0">
                  <a:solidFill>
                    <a:schemeClr val="bg1"/>
                  </a:solidFill>
                  <a:cs typeface="Tahoma" charset="0"/>
                </a:rPr>
                <a:t>:</a:t>
              </a:r>
            </a:p>
            <a:p>
              <a:pPr algn="l" eaLnBrk="1" hangingPunct="1">
                <a:spcBef>
                  <a:spcPct val="0"/>
                </a:spcBef>
              </a:pPr>
              <a:r>
                <a:rPr lang="en-US" sz="800" b="0" dirty="0">
                  <a:solidFill>
                    <a:schemeClr val="bg1"/>
                  </a:solidFill>
                  <a:cs typeface="Tahoma" charset="0"/>
                </a:rPr>
                <a:t>To change the background, right-click on the slide and select “Format Background”. Choose the requested image “Insert from: File”. </a:t>
              </a:r>
            </a:p>
            <a:p>
              <a:pPr algn="l" eaLnBrk="1" hangingPunct="1">
                <a:spcBef>
                  <a:spcPct val="0"/>
                </a:spcBef>
              </a:pPr>
              <a:r>
                <a:rPr lang="en-US" sz="800" b="1" dirty="0">
                  <a:solidFill>
                    <a:schemeClr val="bg1"/>
                  </a:solidFill>
                  <a:cs typeface="Tahoma" charset="0"/>
                </a:rPr>
                <a:t>IMPORTANT:</a:t>
              </a:r>
              <a:r>
                <a:rPr lang="en-US" sz="800" b="0" dirty="0">
                  <a:solidFill>
                    <a:schemeClr val="bg1"/>
                  </a:solidFill>
                  <a:cs typeface="Tahoma" charset="0"/>
                </a:rPr>
                <a:t> If you want to insert this slide into another presentation, you have to keep the original formatting. Otherwise the background will be reset.</a:t>
              </a:r>
            </a:p>
          </p:txBody>
        </p:sp>
        <p:pic>
          <p:nvPicPr>
            <p:cNvPr id="21" name="Grafik 20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000481" y="1231414"/>
              <a:ext cx="1723293" cy="828155"/>
            </a:xfrm>
            <a:prstGeom prst="rect">
              <a:avLst/>
            </a:prstGeom>
          </p:spPr>
        </p:pic>
      </p:grpSp>
      <p:sp>
        <p:nvSpPr>
          <p:cNvPr id="22" name="Fußzeilenplatzhalter 2"/>
          <p:cNvSpPr>
            <a:spLocks noGrp="1"/>
          </p:cNvSpPr>
          <p:nvPr>
            <p:ph type="ftr" sz="quarter" idx="10"/>
          </p:nvPr>
        </p:nvSpPr>
        <p:spPr>
          <a:xfrm>
            <a:off x="929391" y="4890652"/>
            <a:ext cx="5220000" cy="108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lnSpc>
                <a:spcPts val="800"/>
              </a:lnSpc>
            </a:pPr>
            <a:endParaRPr lang="de-DE" dirty="0"/>
          </a:p>
        </p:txBody>
      </p:sp>
      <p:sp>
        <p:nvSpPr>
          <p:cNvPr id="23" name="Foliennummernplatzhalter 3"/>
          <p:cNvSpPr>
            <a:spLocks noGrp="1"/>
          </p:cNvSpPr>
          <p:nvPr>
            <p:ph type="sldNum" sz="quarter" idx="11"/>
          </p:nvPr>
        </p:nvSpPr>
        <p:spPr>
          <a:xfrm>
            <a:off x="8604001" y="4890652"/>
            <a:ext cx="180000" cy="108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>
              <a:lnSpc>
                <a:spcPts val="800"/>
              </a:lnSpc>
            </a:pPr>
            <a:fld id="{D985BC7C-F6A2-4FED-9217-735A5E10A319}" type="slidenum">
              <a:rPr lang="de-DE" smtClean="0"/>
              <a:pPr algn="r">
                <a:lnSpc>
                  <a:spcPts val="800"/>
                </a:lnSpc>
              </a:pPr>
              <a:t>‹#›</a:t>
            </a:fld>
            <a:endParaRPr lang="de-DE" dirty="0"/>
          </a:p>
        </p:txBody>
      </p:sp>
      <p:sp>
        <p:nvSpPr>
          <p:cNvPr id="24" name="Textplatzhalter 13"/>
          <p:cNvSpPr>
            <a:spLocks noGrp="1"/>
          </p:cNvSpPr>
          <p:nvPr>
            <p:ph type="body" sz="quarter" idx="12"/>
          </p:nvPr>
        </p:nvSpPr>
        <p:spPr>
          <a:xfrm>
            <a:off x="360000" y="324642"/>
            <a:ext cx="1279615" cy="1057982"/>
          </a:xfrm>
        </p:spPr>
        <p:txBody>
          <a:bodyPr wrap="none" lIns="0" tIns="0" rIns="0" bIns="0">
            <a:noAutofit/>
          </a:bodyPr>
          <a:lstStyle>
            <a:lvl1pPr>
              <a:defRPr lang="de-DE" sz="7200" b="1" kern="0" dirty="0">
                <a:solidFill>
                  <a:schemeClr val="tx2"/>
                </a:solidFill>
              </a:defRPr>
            </a:lvl1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25" name="Textplatzhalter 12"/>
          <p:cNvSpPr>
            <a:spLocks noGrp="1"/>
          </p:cNvSpPr>
          <p:nvPr>
            <p:ph type="body" sz="quarter" idx="13"/>
          </p:nvPr>
        </p:nvSpPr>
        <p:spPr>
          <a:xfrm>
            <a:off x="359999" y="1338592"/>
            <a:ext cx="8424000" cy="461665"/>
          </a:xfrm>
          <a:noFill/>
        </p:spPr>
        <p:txBody>
          <a:bodyPr wrap="square" lIns="0" tIns="0" rIns="0" bIns="0" rtlCol="0">
            <a:noAutofit/>
          </a:bodyPr>
          <a:lstStyle>
            <a:lvl1pPr>
              <a:defRPr lang="de-DE" sz="3000" b="1" kern="1200" dirty="0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defRPr>
            </a:lvl1pPr>
          </a:lstStyle>
          <a:p>
            <a:pPr lvl="0">
              <a:spcBef>
                <a:spcPct val="0"/>
              </a:spcBef>
            </a:pPr>
            <a:r>
              <a:rPr lang="zh-CN" altLang="en-US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352254015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- und Abschlussfoli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>
          <a:xfrm>
            <a:off x="0" y="0"/>
            <a:ext cx="9144000" cy="5144400"/>
          </a:xfrm>
          <a:prstGeom prst="rect">
            <a:avLst/>
          </a:prstGeom>
          <a:gradFill>
            <a:gsLst>
              <a:gs pos="0">
                <a:srgbClr val="1179BF"/>
              </a:gs>
              <a:gs pos="50000">
                <a:srgbClr val="004D7A"/>
              </a:gs>
              <a:gs pos="100000">
                <a:srgbClr val="001024"/>
              </a:gs>
            </a:gsLst>
            <a:lin ang="5400000" scaled="0"/>
          </a:gradFill>
          <a:ln w="12700" cap="flat" cmpd="sng" algn="ctr">
            <a:noFill/>
            <a:prstDash val="solid"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000" tIns="90000" rIns="9000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0"/>
              </a:spcBef>
            </a:pPr>
            <a:endParaRPr lang="de-DE" sz="1200" dirty="0" err="1">
              <a:solidFill>
                <a:schemeClr val="tx1"/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18" name="Textplatzhalter 12"/>
          <p:cNvSpPr>
            <a:spLocks noGrp="1"/>
          </p:cNvSpPr>
          <p:nvPr>
            <p:ph type="body" sz="quarter" idx="12"/>
          </p:nvPr>
        </p:nvSpPr>
        <p:spPr>
          <a:xfrm>
            <a:off x="360000" y="438150"/>
            <a:ext cx="6706589" cy="1057982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3600" b="1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3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3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3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3600"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12" name="Fußzeilenplatzhalter 2"/>
          <p:cNvSpPr>
            <a:spLocks noGrp="1"/>
          </p:cNvSpPr>
          <p:nvPr>
            <p:ph type="ftr" sz="quarter" idx="10"/>
          </p:nvPr>
        </p:nvSpPr>
        <p:spPr>
          <a:xfrm>
            <a:off x="929391" y="4890652"/>
            <a:ext cx="5220000" cy="108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lnSpc>
                <a:spcPts val="800"/>
              </a:lnSpc>
            </a:pPr>
            <a:endParaRPr lang="de-DE" dirty="0"/>
          </a:p>
        </p:txBody>
      </p:sp>
      <p:sp>
        <p:nvSpPr>
          <p:cNvPr id="14" name="Foliennummernplatzhalter 3"/>
          <p:cNvSpPr>
            <a:spLocks noGrp="1"/>
          </p:cNvSpPr>
          <p:nvPr>
            <p:ph type="sldNum" sz="quarter" idx="11"/>
          </p:nvPr>
        </p:nvSpPr>
        <p:spPr>
          <a:xfrm>
            <a:off x="8604001" y="4890652"/>
            <a:ext cx="180000" cy="108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>
              <a:lnSpc>
                <a:spcPts val="800"/>
              </a:lnSpc>
            </a:pPr>
            <a:fld id="{D985BC7C-F6A2-4FED-9217-735A5E10A319}" type="slidenum">
              <a:rPr lang="de-DE" smtClean="0"/>
              <a:pPr algn="r">
                <a:lnSpc>
                  <a:spcPts val="800"/>
                </a:lnSpc>
              </a:pPr>
              <a:t>‹#›</a:t>
            </a:fld>
            <a:endParaRPr lang="de-DE" dirty="0"/>
          </a:p>
        </p:txBody>
      </p:sp>
      <p:grpSp>
        <p:nvGrpSpPr>
          <p:cNvPr id="16" name="Gruppieren 15"/>
          <p:cNvGrpSpPr/>
          <p:nvPr userDrawn="1"/>
        </p:nvGrpSpPr>
        <p:grpSpPr>
          <a:xfrm>
            <a:off x="360002" y="4722300"/>
            <a:ext cx="8424000" cy="366353"/>
            <a:chOff x="360001" y="4722299"/>
            <a:chExt cx="8424000" cy="366353"/>
          </a:xfrm>
        </p:grpSpPr>
        <p:sp>
          <p:nvSpPr>
            <p:cNvPr id="17" name="Text Box 10"/>
            <p:cNvSpPr txBox="1">
              <a:spLocks noChangeArrowheads="1"/>
            </p:cNvSpPr>
            <p:nvPr userDrawn="1"/>
          </p:nvSpPr>
          <p:spPr bwMode="black">
            <a:xfrm>
              <a:off x="7607032" y="4893356"/>
              <a:ext cx="900000" cy="1025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 anchorCtr="0">
              <a:spAutoFit/>
            </a:bodyPr>
            <a:lstStyle/>
            <a:p>
              <a:pPr algn="r">
                <a:lnSpc>
                  <a:spcPts val="800"/>
                </a:lnSpc>
              </a:pPr>
              <a:r>
                <a:rPr lang="de-DE" sz="600" dirty="0">
                  <a:solidFill>
                    <a:schemeClr val="bg1"/>
                  </a:solidFill>
                  <a:latin typeface="Tahoma" panose="020B0604030504040204" pitchFamily="34" charset="0"/>
                </a:rPr>
                <a:t>© ZF Friedrichshafen AG</a:t>
              </a:r>
            </a:p>
          </p:txBody>
        </p:sp>
        <p:cxnSp>
          <p:nvCxnSpPr>
            <p:cNvPr id="20" name="Gerade Verbindung 19"/>
            <p:cNvCxnSpPr/>
            <p:nvPr userDrawn="1"/>
          </p:nvCxnSpPr>
          <p:spPr>
            <a:xfrm>
              <a:off x="360001" y="4722299"/>
              <a:ext cx="8424000" cy="53"/>
            </a:xfrm>
            <a:prstGeom prst="line">
              <a:avLst/>
            </a:prstGeom>
            <a:ln w="19050" cap="rnd">
              <a:solidFill>
                <a:schemeClr val="bg1"/>
              </a:soli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1" name="Grafik 20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0001" y="4800652"/>
              <a:ext cx="288000" cy="28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54092493"/>
      </p:ext>
    </p:extLst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pecial_Slide - Do_not_use!!!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/>
          <p:nvPr userDrawn="1"/>
        </p:nvSpPr>
        <p:spPr>
          <a:xfrm>
            <a:off x="0" y="0"/>
            <a:ext cx="9144000" cy="5144400"/>
          </a:xfrm>
          <a:prstGeom prst="rect">
            <a:avLst/>
          </a:prstGeom>
          <a:gradFill>
            <a:gsLst>
              <a:gs pos="0">
                <a:srgbClr val="1179BF"/>
              </a:gs>
              <a:gs pos="50000">
                <a:srgbClr val="004D7A"/>
              </a:gs>
              <a:gs pos="100000">
                <a:srgbClr val="001024"/>
              </a:gs>
            </a:gsLst>
            <a:lin ang="5400000" scaled="0"/>
          </a:gradFill>
          <a:ln w="12700" cap="flat" cmpd="sng" algn="ctr">
            <a:noFill/>
            <a:prstDash val="solid"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000" tIns="90000" rIns="9000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0"/>
              </a:spcBef>
            </a:pPr>
            <a:endParaRPr lang="de-DE" sz="1200" dirty="0" err="1">
              <a:solidFill>
                <a:schemeClr val="tx1"/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lnSpc>
                <a:spcPts val="800"/>
              </a:lnSpc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>
              <a:lnSpc>
                <a:spcPts val="800"/>
              </a:lnSpc>
            </a:pPr>
            <a:fld id="{D985BC7C-F6A2-4FED-9217-735A5E10A319}" type="slidenum">
              <a:rPr lang="de-DE" smtClean="0"/>
              <a:pPr algn="r">
                <a:lnSpc>
                  <a:spcPts val="800"/>
                </a:lnSpc>
              </a:pPr>
              <a:t>‹#›</a:t>
            </a:fld>
            <a:endParaRPr lang="de-DE" dirty="0"/>
          </a:p>
        </p:txBody>
      </p:sp>
      <p:grpSp>
        <p:nvGrpSpPr>
          <p:cNvPr id="15" name="Gruppieren 14"/>
          <p:cNvGrpSpPr/>
          <p:nvPr userDrawn="1"/>
        </p:nvGrpSpPr>
        <p:grpSpPr>
          <a:xfrm>
            <a:off x="360002" y="4722300"/>
            <a:ext cx="8424000" cy="366353"/>
            <a:chOff x="360001" y="4722299"/>
            <a:chExt cx="8424000" cy="366353"/>
          </a:xfrm>
        </p:grpSpPr>
        <p:sp>
          <p:nvSpPr>
            <p:cNvPr id="16" name="Text Box 10"/>
            <p:cNvSpPr txBox="1">
              <a:spLocks noChangeArrowheads="1"/>
            </p:cNvSpPr>
            <p:nvPr userDrawn="1"/>
          </p:nvSpPr>
          <p:spPr bwMode="black">
            <a:xfrm>
              <a:off x="7607032" y="4893356"/>
              <a:ext cx="900000" cy="1025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 anchorCtr="0">
              <a:spAutoFit/>
            </a:bodyPr>
            <a:lstStyle/>
            <a:p>
              <a:pPr algn="r">
                <a:lnSpc>
                  <a:spcPts val="800"/>
                </a:lnSpc>
              </a:pPr>
              <a:r>
                <a:rPr lang="de-DE" sz="600" dirty="0">
                  <a:solidFill>
                    <a:schemeClr val="bg1"/>
                  </a:solidFill>
                  <a:latin typeface="Tahoma" panose="020B0604030504040204" pitchFamily="34" charset="0"/>
                </a:rPr>
                <a:t>© ZF Friedrichshafen AG</a:t>
              </a:r>
            </a:p>
          </p:txBody>
        </p:sp>
        <p:cxnSp>
          <p:nvCxnSpPr>
            <p:cNvPr id="17" name="Gerade Verbindung 16"/>
            <p:cNvCxnSpPr/>
            <p:nvPr userDrawn="1"/>
          </p:nvCxnSpPr>
          <p:spPr>
            <a:xfrm>
              <a:off x="360001" y="4722299"/>
              <a:ext cx="8424000" cy="53"/>
            </a:xfrm>
            <a:prstGeom prst="line">
              <a:avLst/>
            </a:prstGeom>
            <a:ln w="19050" cap="rnd">
              <a:solidFill>
                <a:schemeClr val="bg1"/>
              </a:soli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Grafik 17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0001" y="4800652"/>
              <a:ext cx="288000" cy="28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54197376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ts val="800"/>
              </a:lnSpc>
            </a:pP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>
              <a:lnSpc>
                <a:spcPts val="800"/>
              </a:lnSpc>
            </a:pPr>
            <a:fld id="{D985BC7C-F6A2-4FED-9217-735A5E10A319}" type="slidenum">
              <a:rPr lang="de-DE" smtClean="0"/>
              <a:pPr algn="r">
                <a:lnSpc>
                  <a:spcPts val="800"/>
                </a:lnSpc>
              </a:pPr>
              <a:t>‹#›</a:t>
            </a:fld>
            <a:endParaRPr lang="de-DE"/>
          </a:p>
        </p:txBody>
      </p:sp>
      <p:sp>
        <p:nvSpPr>
          <p:cNvPr id="5" name="Textplatzhalter 3"/>
          <p:cNvSpPr>
            <a:spLocks noGrp="1"/>
          </p:cNvSpPr>
          <p:nvPr>
            <p:ph idx="1"/>
          </p:nvPr>
        </p:nvSpPr>
        <p:spPr bwMode="gray">
          <a:xfrm>
            <a:off x="360002" y="864001"/>
            <a:ext cx="8424000" cy="378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28303716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ts val="800"/>
              </a:lnSpc>
            </a:pP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>
              <a:lnSpc>
                <a:spcPts val="800"/>
              </a:lnSpc>
            </a:pPr>
            <a:fld id="{D985BC7C-F6A2-4FED-9217-735A5E10A319}" type="slidenum">
              <a:rPr lang="de-DE" smtClean="0"/>
              <a:pPr algn="r">
                <a:lnSpc>
                  <a:spcPts val="800"/>
                </a:lnSpc>
              </a:pPr>
              <a:t>‹#›</a:t>
            </a:fld>
            <a:endParaRPr lang="de-DE"/>
          </a:p>
        </p:txBody>
      </p:sp>
      <p:sp>
        <p:nvSpPr>
          <p:cNvPr id="5" name="Inhaltsplatzhalter 1"/>
          <p:cNvSpPr>
            <a:spLocks noGrp="1"/>
          </p:cNvSpPr>
          <p:nvPr>
            <p:ph idx="1"/>
          </p:nvPr>
        </p:nvSpPr>
        <p:spPr bwMode="gray">
          <a:xfrm>
            <a:off x="360001" y="864001"/>
            <a:ext cx="4122737" cy="3780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de-DE" dirty="0"/>
          </a:p>
        </p:txBody>
      </p:sp>
      <p:sp>
        <p:nvSpPr>
          <p:cNvPr id="6" name="Inhaltsplatzhalter 2"/>
          <p:cNvSpPr>
            <a:spLocks noGrp="1"/>
          </p:cNvSpPr>
          <p:nvPr>
            <p:ph idx="13"/>
          </p:nvPr>
        </p:nvSpPr>
        <p:spPr bwMode="gray">
          <a:xfrm>
            <a:off x="4661096" y="864001"/>
            <a:ext cx="4122000" cy="3780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79151438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ts val="800"/>
              </a:lnSpc>
            </a:pP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>
              <a:lnSpc>
                <a:spcPts val="800"/>
              </a:lnSpc>
            </a:pPr>
            <a:fld id="{D985BC7C-F6A2-4FED-9217-735A5E10A319}" type="slidenum">
              <a:rPr lang="de-DE" smtClean="0"/>
              <a:pPr algn="r">
                <a:lnSpc>
                  <a:spcPts val="800"/>
                </a:lnSpc>
              </a:pPr>
              <a:t>‹#›</a:t>
            </a:fld>
            <a:endParaRPr lang="de-DE"/>
          </a:p>
        </p:txBody>
      </p:sp>
      <p:sp>
        <p:nvSpPr>
          <p:cNvPr id="5" name="Inhaltsplatzhalter 1"/>
          <p:cNvSpPr>
            <a:spLocks noGrp="1"/>
          </p:cNvSpPr>
          <p:nvPr>
            <p:ph idx="1"/>
          </p:nvPr>
        </p:nvSpPr>
        <p:spPr bwMode="gray">
          <a:xfrm>
            <a:off x="360001" y="864001"/>
            <a:ext cx="2700000" cy="3780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de-DE" dirty="0"/>
          </a:p>
        </p:txBody>
      </p:sp>
      <p:sp>
        <p:nvSpPr>
          <p:cNvPr id="6" name="Inhaltsplatzhalter 2"/>
          <p:cNvSpPr>
            <a:spLocks noGrp="1"/>
          </p:cNvSpPr>
          <p:nvPr>
            <p:ph idx="13"/>
          </p:nvPr>
        </p:nvSpPr>
        <p:spPr bwMode="gray">
          <a:xfrm>
            <a:off x="3222002" y="864001"/>
            <a:ext cx="2700000" cy="3780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de-DE" dirty="0"/>
          </a:p>
        </p:txBody>
      </p:sp>
      <p:sp>
        <p:nvSpPr>
          <p:cNvPr id="7" name="Inhaltsplatzhalter 3"/>
          <p:cNvSpPr>
            <a:spLocks noGrp="1"/>
          </p:cNvSpPr>
          <p:nvPr>
            <p:ph sz="quarter" idx="14"/>
          </p:nvPr>
        </p:nvSpPr>
        <p:spPr>
          <a:xfrm>
            <a:off x="6084002" y="864001"/>
            <a:ext cx="2700000" cy="378000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40776374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ts val="800"/>
              </a:lnSpc>
            </a:pP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>
              <a:lnSpc>
                <a:spcPts val="800"/>
              </a:lnSpc>
            </a:pPr>
            <a:fld id="{D985BC7C-F6A2-4FED-9217-735A5E10A319}" type="slidenum">
              <a:rPr lang="de-DE" smtClean="0"/>
              <a:pPr algn="r">
                <a:lnSpc>
                  <a:spcPts val="800"/>
                </a:lnSpc>
              </a:pPr>
              <a:t>‹#›</a:t>
            </a:fld>
            <a:endParaRPr lang="de-DE"/>
          </a:p>
        </p:txBody>
      </p:sp>
      <p:sp>
        <p:nvSpPr>
          <p:cNvPr id="5" name="Inhaltsplatzhalter 1"/>
          <p:cNvSpPr>
            <a:spLocks noGrp="1"/>
          </p:cNvSpPr>
          <p:nvPr>
            <p:ph idx="1"/>
          </p:nvPr>
        </p:nvSpPr>
        <p:spPr bwMode="gray">
          <a:xfrm>
            <a:off x="360001" y="863999"/>
            <a:ext cx="4122737" cy="1800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de-DE" dirty="0"/>
          </a:p>
        </p:txBody>
      </p:sp>
      <p:sp>
        <p:nvSpPr>
          <p:cNvPr id="6" name="Inhaltsplatzhalter 2"/>
          <p:cNvSpPr>
            <a:spLocks noGrp="1"/>
          </p:cNvSpPr>
          <p:nvPr>
            <p:ph idx="13"/>
          </p:nvPr>
        </p:nvSpPr>
        <p:spPr bwMode="gray">
          <a:xfrm>
            <a:off x="4660360" y="864000"/>
            <a:ext cx="4122737" cy="1800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de-DE" dirty="0"/>
          </a:p>
        </p:txBody>
      </p:sp>
      <p:sp>
        <p:nvSpPr>
          <p:cNvPr id="7" name="Inhaltsplatzhalter 3"/>
          <p:cNvSpPr>
            <a:spLocks noGrp="1"/>
          </p:cNvSpPr>
          <p:nvPr>
            <p:ph sz="quarter" idx="14"/>
          </p:nvPr>
        </p:nvSpPr>
        <p:spPr>
          <a:xfrm>
            <a:off x="360001" y="2844000"/>
            <a:ext cx="4122737" cy="180000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de-DE" dirty="0"/>
          </a:p>
        </p:txBody>
      </p:sp>
      <p:sp>
        <p:nvSpPr>
          <p:cNvPr id="8" name="Inhaltsplatzhalter 4"/>
          <p:cNvSpPr>
            <a:spLocks noGrp="1"/>
          </p:cNvSpPr>
          <p:nvPr>
            <p:ph sz="quarter" idx="15"/>
          </p:nvPr>
        </p:nvSpPr>
        <p:spPr>
          <a:xfrm>
            <a:off x="4660360" y="2844000"/>
            <a:ext cx="4122737" cy="180000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84213720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ts val="800"/>
              </a:lnSpc>
            </a:pP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>
              <a:lnSpc>
                <a:spcPts val="800"/>
              </a:lnSpc>
            </a:pPr>
            <a:fld id="{D985BC7C-F6A2-4FED-9217-735A5E10A319}" type="slidenum">
              <a:rPr lang="de-DE" smtClean="0"/>
              <a:pPr algn="r">
                <a:lnSpc>
                  <a:spcPts val="800"/>
                </a:lnSpc>
              </a:pPr>
              <a:t>‹#›</a:t>
            </a:fld>
            <a:endParaRPr lang="de-DE"/>
          </a:p>
        </p:txBody>
      </p:sp>
      <p:sp>
        <p:nvSpPr>
          <p:cNvPr id="5" name="Inhaltsplatzhalter 1"/>
          <p:cNvSpPr>
            <a:spLocks noGrp="1"/>
          </p:cNvSpPr>
          <p:nvPr>
            <p:ph idx="1"/>
          </p:nvPr>
        </p:nvSpPr>
        <p:spPr bwMode="gray">
          <a:xfrm>
            <a:off x="360001" y="864000"/>
            <a:ext cx="2700000" cy="1800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de-DE" dirty="0"/>
          </a:p>
        </p:txBody>
      </p:sp>
      <p:sp>
        <p:nvSpPr>
          <p:cNvPr id="6" name="Inhaltsplatzhalter 2"/>
          <p:cNvSpPr>
            <a:spLocks noGrp="1"/>
          </p:cNvSpPr>
          <p:nvPr>
            <p:ph idx="13"/>
          </p:nvPr>
        </p:nvSpPr>
        <p:spPr bwMode="gray">
          <a:xfrm>
            <a:off x="3222002" y="864000"/>
            <a:ext cx="2700000" cy="1800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de-DE" dirty="0"/>
          </a:p>
        </p:txBody>
      </p:sp>
      <p:sp>
        <p:nvSpPr>
          <p:cNvPr id="7" name="Inhaltsplatzhalter 3"/>
          <p:cNvSpPr>
            <a:spLocks noGrp="1"/>
          </p:cNvSpPr>
          <p:nvPr>
            <p:ph sz="quarter" idx="14"/>
          </p:nvPr>
        </p:nvSpPr>
        <p:spPr>
          <a:xfrm>
            <a:off x="6084002" y="864000"/>
            <a:ext cx="2700000" cy="180000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de-DE" dirty="0"/>
          </a:p>
        </p:txBody>
      </p:sp>
      <p:sp>
        <p:nvSpPr>
          <p:cNvPr id="8" name="Inhaltsplatzhalter 4"/>
          <p:cNvSpPr>
            <a:spLocks noGrp="1"/>
          </p:cNvSpPr>
          <p:nvPr>
            <p:ph sz="quarter" idx="15"/>
          </p:nvPr>
        </p:nvSpPr>
        <p:spPr>
          <a:xfrm>
            <a:off x="360001" y="2844000"/>
            <a:ext cx="2700000" cy="180000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de-DE" dirty="0"/>
          </a:p>
        </p:txBody>
      </p:sp>
      <p:sp>
        <p:nvSpPr>
          <p:cNvPr id="9" name="Inhaltsplatzhalter 5"/>
          <p:cNvSpPr>
            <a:spLocks noGrp="1"/>
          </p:cNvSpPr>
          <p:nvPr>
            <p:ph sz="quarter" idx="16"/>
          </p:nvPr>
        </p:nvSpPr>
        <p:spPr>
          <a:xfrm>
            <a:off x="3222002" y="2843776"/>
            <a:ext cx="2700000" cy="1800225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de-DE" dirty="0"/>
          </a:p>
        </p:txBody>
      </p:sp>
      <p:sp>
        <p:nvSpPr>
          <p:cNvPr id="10" name="Inhaltsplatzhalter 6"/>
          <p:cNvSpPr>
            <a:spLocks noGrp="1"/>
          </p:cNvSpPr>
          <p:nvPr>
            <p:ph sz="quarter" idx="17"/>
          </p:nvPr>
        </p:nvSpPr>
        <p:spPr>
          <a:xfrm>
            <a:off x="6084002" y="2843776"/>
            <a:ext cx="2700000" cy="1800225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91569383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halt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/>
          <p:nvPr/>
        </p:nvSpPr>
        <p:spPr>
          <a:xfrm>
            <a:off x="340818" y="4707946"/>
            <a:ext cx="4610366" cy="36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991" tIns="89991" rIns="89991" bIns="8999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ts val="1699"/>
              </a:lnSpc>
              <a:spcBef>
                <a:spcPts val="840"/>
              </a:spcBef>
            </a:pPr>
            <a:endParaRPr lang="de-DE" sz="1200" dirty="0" err="1">
              <a:solidFill>
                <a:schemeClr val="tx1"/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60362" y="143999"/>
            <a:ext cx="4122000" cy="100839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>
          <a:xfrm>
            <a:off x="929391" y="4890652"/>
            <a:ext cx="3564000" cy="108000"/>
          </a:xfrm>
        </p:spPr>
        <p:txBody>
          <a:bodyPr/>
          <a:lstStyle/>
          <a:p>
            <a:pPr>
              <a:lnSpc>
                <a:spcPts val="800"/>
              </a:lnSpc>
            </a:pPr>
            <a:endParaRPr lang="de-DE"/>
          </a:p>
        </p:txBody>
      </p:sp>
      <p:sp>
        <p:nvSpPr>
          <p:cNvPr id="6" name="Inhaltsplatzhalter 2"/>
          <p:cNvSpPr>
            <a:spLocks noGrp="1"/>
          </p:cNvSpPr>
          <p:nvPr>
            <p:ph idx="1"/>
          </p:nvPr>
        </p:nvSpPr>
        <p:spPr bwMode="gray">
          <a:xfrm>
            <a:off x="360001" y="1403999"/>
            <a:ext cx="4122737" cy="3240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de-DE" dirty="0"/>
          </a:p>
        </p:txBody>
      </p:sp>
      <p:sp>
        <p:nvSpPr>
          <p:cNvPr id="7" name="Bildplatzhalter 2"/>
          <p:cNvSpPr>
            <a:spLocks noGrp="1"/>
          </p:cNvSpPr>
          <p:nvPr>
            <p:ph type="pic" sz="quarter" idx="12"/>
          </p:nvPr>
        </p:nvSpPr>
        <p:spPr>
          <a:xfrm>
            <a:off x="4661096" y="0"/>
            <a:ext cx="4482904" cy="5143500"/>
          </a:xfrm>
          <a:solidFill>
            <a:schemeClr val="bg2"/>
          </a:solidFill>
        </p:spPr>
        <p:txBody>
          <a:bodyPr/>
          <a:lstStyle/>
          <a:p>
            <a:r>
              <a:rPr lang="zh-CN" altLang="en-US"/>
              <a:t>单击图标添加图片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>
              <a:lnSpc>
                <a:spcPts val="800"/>
              </a:lnSpc>
            </a:pPr>
            <a:fld id="{D985BC7C-F6A2-4FED-9217-735A5E10A319}" type="slidenum">
              <a:rPr lang="de-DE" smtClean="0"/>
              <a:pPr algn="r">
                <a:lnSpc>
                  <a:spcPts val="800"/>
                </a:lnSpc>
              </a:pPr>
              <a:t>‹#›</a:t>
            </a:fld>
            <a:endParaRPr lang="de-DE"/>
          </a:p>
        </p:txBody>
      </p:sp>
      <p:cxnSp>
        <p:nvCxnSpPr>
          <p:cNvPr id="13" name="Gerade Verbindung 8"/>
          <p:cNvCxnSpPr/>
          <p:nvPr userDrawn="1"/>
        </p:nvCxnSpPr>
        <p:spPr>
          <a:xfrm>
            <a:off x="360003" y="4722300"/>
            <a:ext cx="4122737" cy="53"/>
          </a:xfrm>
          <a:prstGeom prst="line">
            <a:avLst/>
          </a:prstGeom>
          <a:ln w="19050" cap="rnd">
            <a:solidFill>
              <a:schemeClr val="accent5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feld 9"/>
          <p:cNvSpPr txBox="1">
            <a:spLocks noChangeArrowheads="1"/>
          </p:cNvSpPr>
          <p:nvPr userDrawn="1"/>
        </p:nvSpPr>
        <p:spPr bwMode="auto">
          <a:xfrm>
            <a:off x="-2188873" y="0"/>
            <a:ext cx="2103150" cy="2340000"/>
          </a:xfrm>
          <a:prstGeom prst="rect">
            <a:avLst/>
          </a:prstGeom>
          <a:solidFill>
            <a:srgbClr val="DD0C29"/>
          </a:solidFill>
          <a:ln>
            <a:noFill/>
          </a:ln>
          <a:extLst/>
        </p:spPr>
        <p:txBody>
          <a:bodyPr wrap="square" lIns="35996" tIns="35996" rIns="35996" bIns="35996">
            <a:no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</a:defRPr>
            </a:lvl9pPr>
          </a:lstStyle>
          <a:p>
            <a:pPr algn="l" eaLnBrk="1" hangingPunct="1">
              <a:spcBef>
                <a:spcPct val="0"/>
              </a:spcBef>
            </a:pPr>
            <a:r>
              <a:rPr lang="de-DE" sz="1000" b="1" dirty="0">
                <a:solidFill>
                  <a:schemeClr val="bg1"/>
                </a:solidFill>
                <a:cs typeface="Tahoma" charset="0"/>
              </a:rPr>
              <a:t>Bearbeitungshinweis:</a:t>
            </a:r>
          </a:p>
          <a:p>
            <a:pPr algn="l" eaLnBrk="1" hangingPunct="1">
              <a:spcBef>
                <a:spcPct val="0"/>
              </a:spcBef>
            </a:pPr>
            <a:r>
              <a:rPr lang="de-DE" sz="800" dirty="0">
                <a:solidFill>
                  <a:schemeClr val="bg1"/>
                </a:solidFill>
                <a:cs typeface="Tahoma" charset="0"/>
              </a:rPr>
              <a:t>Klicken Sie auf das Symbol im Platzhalter und wählen Sie ein Bild aus.</a:t>
            </a:r>
          </a:p>
          <a:p>
            <a:pPr algn="l" eaLnBrk="1" hangingPunct="1">
              <a:spcBef>
                <a:spcPct val="0"/>
              </a:spcBef>
            </a:pPr>
            <a:r>
              <a:rPr lang="de-DE" sz="800" dirty="0">
                <a:solidFill>
                  <a:schemeClr val="bg1"/>
                </a:solidFill>
                <a:cs typeface="Tahoma" charset="0"/>
              </a:rPr>
              <a:t>Sofern das Bild nicht der Größe des Bildplatzhalters entspricht und somit nicht richtig zugeschnitten ist, gehen Sie bitte wie folgt vor:</a:t>
            </a:r>
          </a:p>
          <a:p>
            <a:pPr algn="l" eaLnBrk="1" hangingPunct="1">
              <a:spcBef>
                <a:spcPct val="0"/>
              </a:spcBef>
              <a:buFont typeface="Tahoma" charset="0"/>
              <a:buNone/>
            </a:pPr>
            <a:r>
              <a:rPr lang="de-DE" sz="800" dirty="0">
                <a:solidFill>
                  <a:schemeClr val="bg1"/>
                </a:solidFill>
                <a:cs typeface="Tahoma" charset="0"/>
              </a:rPr>
              <a:t>Gehen Sie mit der Maus auf das Bild - Klicken Sie auf die rechte Maustaste und wählen Sie „Grafik formatieren“ aus.</a:t>
            </a:r>
          </a:p>
          <a:p>
            <a:pPr algn="l" eaLnBrk="1" hangingPunct="1">
              <a:spcBef>
                <a:spcPct val="0"/>
              </a:spcBef>
              <a:buFont typeface="Tahoma" charset="0"/>
              <a:buNone/>
            </a:pPr>
            <a:r>
              <a:rPr lang="de-DE" sz="800" dirty="0">
                <a:solidFill>
                  <a:schemeClr val="bg1"/>
                </a:solidFill>
                <a:cs typeface="Tahoma" charset="0"/>
              </a:rPr>
              <a:t>Wählen Sie dann „Zuschneiden“. Unter „Bildposition“ – X-Offset und Y-Offset können Sie nun den gewünschten Ausschnitt bestimmen.</a:t>
            </a:r>
          </a:p>
          <a:p>
            <a:pPr algn="l" eaLnBrk="1" hangingPunct="1">
              <a:spcBef>
                <a:spcPct val="0"/>
              </a:spcBef>
              <a:buFont typeface="Tahoma" charset="0"/>
              <a:buNone/>
            </a:pPr>
            <a:r>
              <a:rPr lang="de-DE" sz="800" dirty="0">
                <a:solidFill>
                  <a:schemeClr val="bg1"/>
                </a:solidFill>
                <a:cs typeface="Tahoma" charset="0"/>
              </a:rPr>
              <a:t>Mit positiven Werten wird das Bild nach unten bzw. nach rechts verschoben. Mit negativen Werten hingegen nach oben bzw. links.</a:t>
            </a:r>
            <a:endParaRPr lang="en-US" sz="900" dirty="0">
              <a:solidFill>
                <a:schemeClr val="bg1"/>
              </a:solidFill>
              <a:cs typeface="Tahoma" charset="0"/>
            </a:endParaRPr>
          </a:p>
        </p:txBody>
      </p:sp>
      <p:sp>
        <p:nvSpPr>
          <p:cNvPr id="15" name="Textfeld 11"/>
          <p:cNvSpPr txBox="1">
            <a:spLocks noChangeArrowheads="1"/>
          </p:cNvSpPr>
          <p:nvPr userDrawn="1"/>
        </p:nvSpPr>
        <p:spPr bwMode="auto">
          <a:xfrm>
            <a:off x="-2188873" y="2403945"/>
            <a:ext cx="2103150" cy="2340000"/>
          </a:xfrm>
          <a:prstGeom prst="rect">
            <a:avLst/>
          </a:prstGeom>
          <a:solidFill>
            <a:srgbClr val="DD0C29"/>
          </a:solidFill>
          <a:ln>
            <a:noFill/>
          </a:ln>
          <a:extLst/>
        </p:spPr>
        <p:txBody>
          <a:bodyPr wrap="square" lIns="35996" tIns="35996" rIns="35996" bIns="35996">
            <a:no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</a:defRPr>
            </a:lvl9pPr>
          </a:lstStyle>
          <a:p>
            <a:pPr algn="l" eaLnBrk="1" hangingPunct="1">
              <a:spcBef>
                <a:spcPct val="0"/>
              </a:spcBef>
            </a:pPr>
            <a:r>
              <a:rPr lang="de-DE" sz="1000" b="1" dirty="0">
                <a:solidFill>
                  <a:schemeClr val="bg1"/>
                </a:solidFill>
                <a:cs typeface="Tahoma" charset="0"/>
              </a:rPr>
              <a:t>Handling </a:t>
            </a:r>
            <a:r>
              <a:rPr lang="de-DE" sz="1000" b="1" dirty="0" err="1">
                <a:solidFill>
                  <a:schemeClr val="bg1"/>
                </a:solidFill>
                <a:cs typeface="Tahoma" charset="0"/>
              </a:rPr>
              <a:t>instructions</a:t>
            </a:r>
            <a:r>
              <a:rPr lang="de-DE" sz="1000" b="1" dirty="0">
                <a:solidFill>
                  <a:schemeClr val="bg1"/>
                </a:solidFill>
                <a:cs typeface="Tahoma" charset="0"/>
              </a:rPr>
              <a:t>:</a:t>
            </a:r>
          </a:p>
          <a:p>
            <a:pPr algn="l" eaLnBrk="1" hangingPunct="1">
              <a:spcBef>
                <a:spcPct val="0"/>
              </a:spcBef>
            </a:pPr>
            <a:r>
              <a:rPr lang="en-US" sz="800" dirty="0">
                <a:solidFill>
                  <a:schemeClr val="bg1"/>
                </a:solidFill>
                <a:cs typeface="Tahoma" charset="0"/>
              </a:rPr>
              <a:t>Click on the symbol in the place holder and select an image. If the image does not have the same size as the place holder, please follow this instruction:</a:t>
            </a:r>
          </a:p>
          <a:p>
            <a:pPr algn="l" eaLnBrk="1" hangingPunct="1">
              <a:spcBef>
                <a:spcPct val="0"/>
              </a:spcBef>
            </a:pPr>
            <a:r>
              <a:rPr lang="en-US" sz="800" dirty="0">
                <a:solidFill>
                  <a:schemeClr val="bg1"/>
                </a:solidFill>
                <a:cs typeface="Tahoma" charset="0"/>
              </a:rPr>
              <a:t>Move the computer mouse on the picture – right-click and choose “Format Picture”. Then select “Crop”. Edit “Picture Position” – Offset X and Offset Y to determine the appropriate section. </a:t>
            </a:r>
          </a:p>
          <a:p>
            <a:pPr algn="l" eaLnBrk="1" hangingPunct="1">
              <a:spcBef>
                <a:spcPct val="0"/>
              </a:spcBef>
            </a:pPr>
            <a:r>
              <a:rPr lang="en-US" sz="800" dirty="0">
                <a:solidFill>
                  <a:schemeClr val="bg1"/>
                </a:solidFill>
                <a:cs typeface="Tahoma" charset="0"/>
              </a:rPr>
              <a:t>With positive values you can move the picture down and to the right, with negative values up and to the left.</a:t>
            </a:r>
          </a:p>
        </p:txBody>
      </p:sp>
    </p:spTree>
    <p:extLst>
      <p:ext uri="{BB962C8B-B14F-4D97-AF65-F5344CB8AC3E}">
        <p14:creationId xmlns:p14="http://schemas.microsoft.com/office/powerpoint/2010/main" val="1644623428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halt mit zwei Bild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/>
        </p:nvSpPr>
        <p:spPr>
          <a:xfrm>
            <a:off x="340818" y="4707946"/>
            <a:ext cx="4610366" cy="36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991" tIns="89991" rIns="89991" bIns="8999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ts val="1699"/>
              </a:lnSpc>
              <a:spcBef>
                <a:spcPts val="840"/>
              </a:spcBef>
            </a:pPr>
            <a:endParaRPr lang="de-DE" sz="1200" dirty="0" err="1">
              <a:solidFill>
                <a:schemeClr val="tx1"/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60362" y="143999"/>
            <a:ext cx="4122000" cy="100839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>
          <a:xfrm>
            <a:off x="929391" y="4890652"/>
            <a:ext cx="3563234" cy="108000"/>
          </a:xfrm>
        </p:spPr>
        <p:txBody>
          <a:bodyPr/>
          <a:lstStyle/>
          <a:p>
            <a:pPr>
              <a:lnSpc>
                <a:spcPts val="800"/>
              </a:lnSpc>
            </a:pPr>
            <a:endParaRPr lang="de-DE"/>
          </a:p>
        </p:txBody>
      </p:sp>
      <p:sp>
        <p:nvSpPr>
          <p:cNvPr id="5" name="Inhaltsplatzhalter 2"/>
          <p:cNvSpPr>
            <a:spLocks noGrp="1"/>
          </p:cNvSpPr>
          <p:nvPr>
            <p:ph idx="1"/>
          </p:nvPr>
        </p:nvSpPr>
        <p:spPr bwMode="gray">
          <a:xfrm>
            <a:off x="360001" y="1403999"/>
            <a:ext cx="4122737" cy="3240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de-DE" dirty="0"/>
          </a:p>
        </p:txBody>
      </p:sp>
      <p:sp>
        <p:nvSpPr>
          <p:cNvPr id="6" name="Bildplatzhalter 1"/>
          <p:cNvSpPr>
            <a:spLocks noGrp="1"/>
          </p:cNvSpPr>
          <p:nvPr>
            <p:ph type="pic" sz="quarter" idx="12"/>
          </p:nvPr>
        </p:nvSpPr>
        <p:spPr>
          <a:xfrm>
            <a:off x="4661096" y="1"/>
            <a:ext cx="4482904" cy="2574000"/>
          </a:xfrm>
          <a:solidFill>
            <a:schemeClr val="bg2"/>
          </a:solidFill>
        </p:spPr>
        <p:txBody>
          <a:bodyPr/>
          <a:lstStyle/>
          <a:p>
            <a:r>
              <a:rPr lang="zh-CN" altLang="en-US"/>
              <a:t>单击图标添加图片</a:t>
            </a:r>
            <a:endParaRPr lang="de-DE"/>
          </a:p>
        </p:txBody>
      </p:sp>
      <p:sp>
        <p:nvSpPr>
          <p:cNvPr id="8" name="Bildplatzhalter 2"/>
          <p:cNvSpPr>
            <a:spLocks noGrp="1"/>
          </p:cNvSpPr>
          <p:nvPr>
            <p:ph type="pic" sz="quarter" idx="13"/>
          </p:nvPr>
        </p:nvSpPr>
        <p:spPr>
          <a:xfrm>
            <a:off x="4661096" y="2574001"/>
            <a:ext cx="4482904" cy="2574000"/>
          </a:xfrm>
          <a:solidFill>
            <a:schemeClr val="bg2"/>
          </a:solidFill>
        </p:spPr>
        <p:txBody>
          <a:bodyPr/>
          <a:lstStyle/>
          <a:p>
            <a:r>
              <a:rPr lang="zh-CN" altLang="en-US"/>
              <a:t>单击图标添加图片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>
              <a:lnSpc>
                <a:spcPts val="800"/>
              </a:lnSpc>
            </a:pPr>
            <a:fld id="{D985BC7C-F6A2-4FED-9217-735A5E10A319}" type="slidenum">
              <a:rPr lang="de-DE" smtClean="0"/>
              <a:pPr algn="r">
                <a:lnSpc>
                  <a:spcPts val="800"/>
                </a:lnSpc>
              </a:pPr>
              <a:t>‹#›</a:t>
            </a:fld>
            <a:endParaRPr lang="de-DE"/>
          </a:p>
        </p:txBody>
      </p:sp>
      <p:cxnSp>
        <p:nvCxnSpPr>
          <p:cNvPr id="10" name="Gerade Verbindung 9"/>
          <p:cNvCxnSpPr/>
          <p:nvPr/>
        </p:nvCxnSpPr>
        <p:spPr>
          <a:xfrm>
            <a:off x="360003" y="4722300"/>
            <a:ext cx="4122737" cy="53"/>
          </a:xfrm>
          <a:prstGeom prst="line">
            <a:avLst/>
          </a:prstGeom>
          <a:ln w="19050" cap="rnd">
            <a:solidFill>
              <a:schemeClr val="accent5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feld 10"/>
          <p:cNvSpPr txBox="1">
            <a:spLocks noChangeArrowheads="1"/>
          </p:cNvSpPr>
          <p:nvPr userDrawn="1"/>
        </p:nvSpPr>
        <p:spPr bwMode="auto">
          <a:xfrm>
            <a:off x="-2188873" y="0"/>
            <a:ext cx="2103150" cy="2340000"/>
          </a:xfrm>
          <a:prstGeom prst="rect">
            <a:avLst/>
          </a:prstGeom>
          <a:solidFill>
            <a:srgbClr val="DD0C29"/>
          </a:solidFill>
          <a:ln>
            <a:noFill/>
          </a:ln>
          <a:extLst/>
        </p:spPr>
        <p:txBody>
          <a:bodyPr wrap="square" lIns="35996" tIns="35996" rIns="35996" bIns="35996">
            <a:no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</a:defRPr>
            </a:lvl9pPr>
          </a:lstStyle>
          <a:p>
            <a:pPr algn="l" eaLnBrk="1" hangingPunct="1">
              <a:spcBef>
                <a:spcPct val="0"/>
              </a:spcBef>
            </a:pPr>
            <a:r>
              <a:rPr lang="de-DE" sz="1000" b="1" dirty="0">
                <a:solidFill>
                  <a:schemeClr val="bg1"/>
                </a:solidFill>
                <a:cs typeface="Tahoma" charset="0"/>
              </a:rPr>
              <a:t>Bearbeitungshinweis:</a:t>
            </a:r>
          </a:p>
          <a:p>
            <a:pPr algn="l" eaLnBrk="1" hangingPunct="1">
              <a:spcBef>
                <a:spcPct val="0"/>
              </a:spcBef>
            </a:pPr>
            <a:r>
              <a:rPr lang="de-DE" sz="800" dirty="0">
                <a:solidFill>
                  <a:schemeClr val="bg1"/>
                </a:solidFill>
                <a:cs typeface="Tahoma" charset="0"/>
              </a:rPr>
              <a:t>Klicken Sie auf das Symbol im Platzhalter und wählen Sie ein Bild aus.</a:t>
            </a:r>
          </a:p>
          <a:p>
            <a:pPr algn="l" eaLnBrk="1" hangingPunct="1">
              <a:spcBef>
                <a:spcPct val="0"/>
              </a:spcBef>
            </a:pPr>
            <a:r>
              <a:rPr lang="de-DE" sz="800" dirty="0">
                <a:solidFill>
                  <a:schemeClr val="bg1"/>
                </a:solidFill>
                <a:cs typeface="Tahoma" charset="0"/>
              </a:rPr>
              <a:t>Sofern das Bild nicht der Größe des Bildplatzhalters entspricht und somit nicht richtig zugeschnitten ist, gehen Sie bitte wie folgt vor:</a:t>
            </a:r>
          </a:p>
          <a:p>
            <a:pPr algn="l" eaLnBrk="1" hangingPunct="1">
              <a:spcBef>
                <a:spcPct val="0"/>
              </a:spcBef>
              <a:buFont typeface="Tahoma" charset="0"/>
              <a:buNone/>
            </a:pPr>
            <a:r>
              <a:rPr lang="de-DE" sz="800" dirty="0">
                <a:solidFill>
                  <a:schemeClr val="bg1"/>
                </a:solidFill>
                <a:cs typeface="Tahoma" charset="0"/>
              </a:rPr>
              <a:t>Gehen Sie mit der Maus auf das Bild -</a:t>
            </a:r>
          </a:p>
          <a:p>
            <a:pPr algn="l" eaLnBrk="1" hangingPunct="1">
              <a:spcBef>
                <a:spcPct val="0"/>
              </a:spcBef>
              <a:buFont typeface="Tahoma" charset="0"/>
              <a:buNone/>
            </a:pPr>
            <a:r>
              <a:rPr lang="de-DE" sz="800" dirty="0">
                <a:solidFill>
                  <a:schemeClr val="bg1"/>
                </a:solidFill>
                <a:cs typeface="Tahoma" charset="0"/>
              </a:rPr>
              <a:t>Klicken Sie auf die rechte Maustaste und wählen Sie „Grafik formatieren“ aus.</a:t>
            </a:r>
          </a:p>
          <a:p>
            <a:pPr algn="l" eaLnBrk="1" hangingPunct="1">
              <a:spcBef>
                <a:spcPct val="0"/>
              </a:spcBef>
              <a:buFont typeface="Tahoma" charset="0"/>
              <a:buNone/>
            </a:pPr>
            <a:r>
              <a:rPr lang="de-DE" sz="800" dirty="0">
                <a:solidFill>
                  <a:schemeClr val="bg1"/>
                </a:solidFill>
                <a:cs typeface="Tahoma" charset="0"/>
              </a:rPr>
              <a:t>Wählen Sie dann „Zuschneiden“. Unter „Bildposition“ – X-Offset und Y-Offset können Sie nun den gewünschten Ausschnitt bestimmen.</a:t>
            </a:r>
          </a:p>
          <a:p>
            <a:pPr algn="l" eaLnBrk="1" hangingPunct="1">
              <a:spcBef>
                <a:spcPct val="0"/>
              </a:spcBef>
              <a:buFont typeface="Tahoma" charset="0"/>
              <a:buNone/>
            </a:pPr>
            <a:r>
              <a:rPr lang="de-DE" sz="800" dirty="0">
                <a:solidFill>
                  <a:schemeClr val="bg1"/>
                </a:solidFill>
                <a:cs typeface="Tahoma" charset="0"/>
              </a:rPr>
              <a:t>Mit positiven Werten wird das Bild nach unten bzw. nach rechts verschoben. Mit negativen Werten hingegen nach oben bzw. links.</a:t>
            </a:r>
            <a:endParaRPr lang="en-US" sz="900" dirty="0">
              <a:solidFill>
                <a:schemeClr val="bg1"/>
              </a:solidFill>
              <a:cs typeface="Tahoma" charset="0"/>
            </a:endParaRPr>
          </a:p>
        </p:txBody>
      </p:sp>
      <p:sp>
        <p:nvSpPr>
          <p:cNvPr id="16" name="Textfeld 11"/>
          <p:cNvSpPr txBox="1">
            <a:spLocks noChangeArrowheads="1"/>
          </p:cNvSpPr>
          <p:nvPr userDrawn="1"/>
        </p:nvSpPr>
        <p:spPr bwMode="auto">
          <a:xfrm>
            <a:off x="-2188873" y="2403945"/>
            <a:ext cx="2103150" cy="2340000"/>
          </a:xfrm>
          <a:prstGeom prst="rect">
            <a:avLst/>
          </a:prstGeom>
          <a:solidFill>
            <a:srgbClr val="DD0C29"/>
          </a:solidFill>
          <a:ln>
            <a:noFill/>
          </a:ln>
          <a:extLst/>
        </p:spPr>
        <p:txBody>
          <a:bodyPr wrap="square" lIns="35996" tIns="35996" rIns="35996" bIns="35996">
            <a:no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</a:defRPr>
            </a:lvl9pPr>
          </a:lstStyle>
          <a:p>
            <a:pPr algn="l" eaLnBrk="1" hangingPunct="1">
              <a:spcBef>
                <a:spcPct val="0"/>
              </a:spcBef>
            </a:pPr>
            <a:r>
              <a:rPr lang="de-DE" sz="1000" b="1" dirty="0">
                <a:solidFill>
                  <a:schemeClr val="bg1"/>
                </a:solidFill>
                <a:cs typeface="Tahoma" charset="0"/>
              </a:rPr>
              <a:t>Handling </a:t>
            </a:r>
            <a:r>
              <a:rPr lang="de-DE" sz="1000" b="1" dirty="0" err="1">
                <a:solidFill>
                  <a:schemeClr val="bg1"/>
                </a:solidFill>
                <a:cs typeface="Tahoma" charset="0"/>
              </a:rPr>
              <a:t>instructions</a:t>
            </a:r>
            <a:r>
              <a:rPr lang="de-DE" sz="1000" b="1" dirty="0">
                <a:solidFill>
                  <a:schemeClr val="bg1"/>
                </a:solidFill>
                <a:cs typeface="Tahoma" charset="0"/>
              </a:rPr>
              <a:t>:</a:t>
            </a:r>
          </a:p>
          <a:p>
            <a:pPr algn="l" eaLnBrk="1" hangingPunct="1">
              <a:spcBef>
                <a:spcPct val="0"/>
              </a:spcBef>
            </a:pPr>
            <a:r>
              <a:rPr lang="en-US" sz="800" dirty="0">
                <a:solidFill>
                  <a:schemeClr val="bg1"/>
                </a:solidFill>
                <a:cs typeface="Tahoma" charset="0"/>
              </a:rPr>
              <a:t>Click on the symbol in the place holder and select an image. If the image does not have the same size as the place holder, please follow this instruction:</a:t>
            </a:r>
          </a:p>
          <a:p>
            <a:pPr algn="l" eaLnBrk="1" hangingPunct="1">
              <a:spcBef>
                <a:spcPct val="0"/>
              </a:spcBef>
            </a:pPr>
            <a:r>
              <a:rPr lang="en-US" sz="800" dirty="0">
                <a:solidFill>
                  <a:schemeClr val="bg1"/>
                </a:solidFill>
                <a:cs typeface="Tahoma" charset="0"/>
              </a:rPr>
              <a:t>Move the computer mouse on the picture – right-click and choose “Format Picture”. Then select “Crop”. Edit “Picture Position” – Offset X and Offset Y to determine the appropriate section. </a:t>
            </a:r>
          </a:p>
          <a:p>
            <a:pPr algn="l" eaLnBrk="1" hangingPunct="1">
              <a:spcBef>
                <a:spcPct val="0"/>
              </a:spcBef>
            </a:pPr>
            <a:r>
              <a:rPr lang="en-US" sz="800" dirty="0">
                <a:solidFill>
                  <a:schemeClr val="bg1"/>
                </a:solidFill>
                <a:cs typeface="Tahoma" charset="0"/>
              </a:rPr>
              <a:t>With positive values you can move the picture down and to the right, with negative values up and to the left.</a:t>
            </a:r>
          </a:p>
        </p:txBody>
      </p:sp>
    </p:spTree>
    <p:extLst>
      <p:ext uri="{BB962C8B-B14F-4D97-AF65-F5344CB8AC3E}">
        <p14:creationId xmlns:p14="http://schemas.microsoft.com/office/powerpoint/2010/main" val="2728716327"/>
      </p:ext>
    </p:extLst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drei Blöcke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ts val="800"/>
              </a:lnSpc>
            </a:pP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>
              <a:lnSpc>
                <a:spcPts val="800"/>
              </a:lnSpc>
            </a:pPr>
            <a:fld id="{D985BC7C-F6A2-4FED-9217-735A5E10A319}" type="slidenum">
              <a:rPr lang="de-DE" smtClean="0"/>
              <a:pPr algn="r">
                <a:lnSpc>
                  <a:spcPts val="800"/>
                </a:lnSpc>
              </a:pPr>
              <a:t>‹#›</a:t>
            </a:fld>
            <a:endParaRPr lang="de-DE"/>
          </a:p>
        </p:txBody>
      </p:sp>
      <p:sp>
        <p:nvSpPr>
          <p:cNvPr id="5" name="Textplatzhalter 1"/>
          <p:cNvSpPr>
            <a:spLocks noGrp="1"/>
          </p:cNvSpPr>
          <p:nvPr>
            <p:ph type="body" sz="quarter" idx="12"/>
          </p:nvPr>
        </p:nvSpPr>
        <p:spPr>
          <a:xfrm>
            <a:off x="360001" y="1181759"/>
            <a:ext cx="2700000" cy="216000"/>
          </a:xfrm>
        </p:spPr>
        <p:txBody>
          <a:bodyPr anchor="b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400" b="1">
                <a:solidFill>
                  <a:schemeClr val="tx2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400" b="1">
                <a:solidFill>
                  <a:schemeClr val="tx2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400" b="1">
                <a:solidFill>
                  <a:schemeClr val="tx2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400" b="1">
                <a:solidFill>
                  <a:schemeClr val="tx2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4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Textplatzhalter 2"/>
          <p:cNvSpPr>
            <a:spLocks noGrp="1"/>
          </p:cNvSpPr>
          <p:nvPr>
            <p:ph type="body" sz="quarter" idx="13"/>
          </p:nvPr>
        </p:nvSpPr>
        <p:spPr>
          <a:xfrm>
            <a:off x="3222002" y="1181759"/>
            <a:ext cx="2700000" cy="216000"/>
          </a:xfrm>
        </p:spPr>
        <p:txBody>
          <a:bodyPr anchor="b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400" b="1">
                <a:solidFill>
                  <a:schemeClr val="tx2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400" b="1">
                <a:solidFill>
                  <a:schemeClr val="tx2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400" b="1">
                <a:solidFill>
                  <a:schemeClr val="tx2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400" b="1">
                <a:solidFill>
                  <a:schemeClr val="tx2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4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7" name="Textplatzhalter 3"/>
          <p:cNvSpPr>
            <a:spLocks noGrp="1"/>
          </p:cNvSpPr>
          <p:nvPr>
            <p:ph type="body" sz="quarter" idx="14"/>
          </p:nvPr>
        </p:nvSpPr>
        <p:spPr>
          <a:xfrm>
            <a:off x="6084002" y="1181759"/>
            <a:ext cx="2700000" cy="216000"/>
          </a:xfrm>
        </p:spPr>
        <p:txBody>
          <a:bodyPr anchor="b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400" b="1">
                <a:solidFill>
                  <a:schemeClr val="tx2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400" b="1">
                <a:solidFill>
                  <a:schemeClr val="tx2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400" b="1">
                <a:solidFill>
                  <a:schemeClr val="tx2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400" b="1">
                <a:solidFill>
                  <a:schemeClr val="tx2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4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8" name="Bildplatzhalter 1"/>
          <p:cNvSpPr>
            <a:spLocks noGrp="1"/>
          </p:cNvSpPr>
          <p:nvPr>
            <p:ph type="pic" sz="quarter" idx="15"/>
          </p:nvPr>
        </p:nvSpPr>
        <p:spPr>
          <a:xfrm>
            <a:off x="360001" y="1544879"/>
            <a:ext cx="2700000" cy="1800000"/>
          </a:xfrm>
          <a:solidFill>
            <a:schemeClr val="bg2"/>
          </a:solidFill>
        </p:spPr>
        <p:txBody>
          <a:bodyPr/>
          <a:lstStyle/>
          <a:p>
            <a:r>
              <a:rPr lang="zh-CN" altLang="en-US"/>
              <a:t>单击图标添加图片</a:t>
            </a:r>
            <a:endParaRPr lang="de-DE"/>
          </a:p>
        </p:txBody>
      </p:sp>
      <p:sp>
        <p:nvSpPr>
          <p:cNvPr id="9" name="Bildplatzhalter 2"/>
          <p:cNvSpPr>
            <a:spLocks noGrp="1"/>
          </p:cNvSpPr>
          <p:nvPr>
            <p:ph type="pic" sz="quarter" idx="16"/>
          </p:nvPr>
        </p:nvSpPr>
        <p:spPr>
          <a:xfrm>
            <a:off x="3222002" y="1544879"/>
            <a:ext cx="2700000" cy="1800000"/>
          </a:xfrm>
          <a:solidFill>
            <a:schemeClr val="bg2"/>
          </a:solidFill>
        </p:spPr>
        <p:txBody>
          <a:bodyPr/>
          <a:lstStyle/>
          <a:p>
            <a:r>
              <a:rPr lang="zh-CN" altLang="en-US"/>
              <a:t>单击图标添加图片</a:t>
            </a:r>
            <a:endParaRPr lang="de-DE"/>
          </a:p>
        </p:txBody>
      </p:sp>
      <p:sp>
        <p:nvSpPr>
          <p:cNvPr id="10" name="Bildplatzhalter 3"/>
          <p:cNvSpPr>
            <a:spLocks noGrp="1"/>
          </p:cNvSpPr>
          <p:nvPr>
            <p:ph type="pic" sz="quarter" idx="17"/>
          </p:nvPr>
        </p:nvSpPr>
        <p:spPr>
          <a:xfrm>
            <a:off x="6084002" y="1544879"/>
            <a:ext cx="2700000" cy="1800000"/>
          </a:xfrm>
          <a:solidFill>
            <a:schemeClr val="bg2"/>
          </a:solidFill>
        </p:spPr>
        <p:txBody>
          <a:bodyPr/>
          <a:lstStyle/>
          <a:p>
            <a:r>
              <a:rPr lang="zh-CN" altLang="en-US"/>
              <a:t>单击图标添加图片</a:t>
            </a:r>
            <a:endParaRPr lang="de-DE"/>
          </a:p>
        </p:txBody>
      </p:sp>
      <p:sp>
        <p:nvSpPr>
          <p:cNvPr id="11" name="Inhaltsplatzhalter 1"/>
          <p:cNvSpPr>
            <a:spLocks noGrp="1"/>
          </p:cNvSpPr>
          <p:nvPr>
            <p:ph sz="quarter" idx="18"/>
          </p:nvPr>
        </p:nvSpPr>
        <p:spPr>
          <a:xfrm>
            <a:off x="360001" y="3492000"/>
            <a:ext cx="2700000" cy="115200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de-DE" dirty="0"/>
          </a:p>
        </p:txBody>
      </p:sp>
      <p:sp>
        <p:nvSpPr>
          <p:cNvPr id="12" name="Inhaltsplatzhalter 2"/>
          <p:cNvSpPr>
            <a:spLocks noGrp="1"/>
          </p:cNvSpPr>
          <p:nvPr>
            <p:ph sz="quarter" idx="19"/>
          </p:nvPr>
        </p:nvSpPr>
        <p:spPr>
          <a:xfrm>
            <a:off x="3222002" y="3492000"/>
            <a:ext cx="2700000" cy="115200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de-DE" dirty="0"/>
          </a:p>
        </p:txBody>
      </p:sp>
      <p:sp>
        <p:nvSpPr>
          <p:cNvPr id="13" name="Inhaltsplatzhalter 3"/>
          <p:cNvSpPr>
            <a:spLocks noGrp="1"/>
          </p:cNvSpPr>
          <p:nvPr>
            <p:ph sz="quarter" idx="20"/>
          </p:nvPr>
        </p:nvSpPr>
        <p:spPr>
          <a:xfrm>
            <a:off x="6084002" y="3492000"/>
            <a:ext cx="2700000" cy="115200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de-DE" dirty="0"/>
          </a:p>
        </p:txBody>
      </p:sp>
      <p:sp>
        <p:nvSpPr>
          <p:cNvPr id="16" name="Textfeld 13"/>
          <p:cNvSpPr txBox="1">
            <a:spLocks noChangeArrowheads="1"/>
          </p:cNvSpPr>
          <p:nvPr userDrawn="1"/>
        </p:nvSpPr>
        <p:spPr bwMode="auto">
          <a:xfrm>
            <a:off x="-2188873" y="0"/>
            <a:ext cx="2103150" cy="2340000"/>
          </a:xfrm>
          <a:prstGeom prst="rect">
            <a:avLst/>
          </a:prstGeom>
          <a:solidFill>
            <a:srgbClr val="DD0C29"/>
          </a:solidFill>
          <a:ln>
            <a:noFill/>
          </a:ln>
          <a:extLst/>
        </p:spPr>
        <p:txBody>
          <a:bodyPr wrap="square" lIns="35996" tIns="35996" rIns="35996" bIns="35996">
            <a:no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</a:defRPr>
            </a:lvl9pPr>
          </a:lstStyle>
          <a:p>
            <a:pPr algn="l" eaLnBrk="1" hangingPunct="1">
              <a:spcBef>
                <a:spcPct val="0"/>
              </a:spcBef>
            </a:pPr>
            <a:r>
              <a:rPr lang="de-DE" sz="1000" b="1" dirty="0">
                <a:solidFill>
                  <a:schemeClr val="bg1"/>
                </a:solidFill>
                <a:cs typeface="Tahoma" charset="0"/>
              </a:rPr>
              <a:t>Bearbeitungshinweis:</a:t>
            </a:r>
          </a:p>
          <a:p>
            <a:pPr algn="l" eaLnBrk="1" hangingPunct="1">
              <a:spcBef>
                <a:spcPct val="0"/>
              </a:spcBef>
            </a:pPr>
            <a:r>
              <a:rPr lang="de-DE" sz="800" dirty="0">
                <a:solidFill>
                  <a:schemeClr val="bg1"/>
                </a:solidFill>
                <a:cs typeface="Tahoma" charset="0"/>
              </a:rPr>
              <a:t>Klicken Sie auf das Symbol im Platzhalter und wählen Sie ein Bild aus.</a:t>
            </a:r>
          </a:p>
          <a:p>
            <a:pPr algn="l" eaLnBrk="1" hangingPunct="1">
              <a:spcBef>
                <a:spcPct val="0"/>
              </a:spcBef>
            </a:pPr>
            <a:r>
              <a:rPr lang="de-DE" sz="800" dirty="0">
                <a:solidFill>
                  <a:schemeClr val="bg1"/>
                </a:solidFill>
                <a:cs typeface="Tahoma" charset="0"/>
              </a:rPr>
              <a:t>Sofern das Bild nicht der Größe des Bildplatzhalters entspricht und somit nicht richtig zugeschnitten ist, gehen Sie bitte wie folgt vor:</a:t>
            </a:r>
          </a:p>
          <a:p>
            <a:pPr algn="l" eaLnBrk="1" hangingPunct="1">
              <a:spcBef>
                <a:spcPct val="0"/>
              </a:spcBef>
              <a:buFont typeface="Tahoma" charset="0"/>
              <a:buNone/>
            </a:pPr>
            <a:r>
              <a:rPr lang="de-DE" sz="800" dirty="0">
                <a:solidFill>
                  <a:schemeClr val="bg1"/>
                </a:solidFill>
                <a:cs typeface="Tahoma" charset="0"/>
              </a:rPr>
              <a:t>Gehen Sie mit der Maus auf das Bild -</a:t>
            </a:r>
          </a:p>
          <a:p>
            <a:pPr algn="l" eaLnBrk="1" hangingPunct="1">
              <a:spcBef>
                <a:spcPct val="0"/>
              </a:spcBef>
              <a:buFont typeface="Tahoma" charset="0"/>
              <a:buNone/>
            </a:pPr>
            <a:r>
              <a:rPr lang="de-DE" sz="800" dirty="0">
                <a:solidFill>
                  <a:schemeClr val="bg1"/>
                </a:solidFill>
                <a:cs typeface="Tahoma" charset="0"/>
              </a:rPr>
              <a:t>Klicken Sie auf die rechte Maustaste und wählen Sie „Grafik formatieren“ aus.</a:t>
            </a:r>
          </a:p>
          <a:p>
            <a:pPr algn="l" eaLnBrk="1" hangingPunct="1">
              <a:spcBef>
                <a:spcPct val="0"/>
              </a:spcBef>
              <a:buFont typeface="Tahoma" charset="0"/>
              <a:buNone/>
            </a:pPr>
            <a:r>
              <a:rPr lang="de-DE" sz="800" dirty="0">
                <a:solidFill>
                  <a:schemeClr val="bg1"/>
                </a:solidFill>
                <a:cs typeface="Tahoma" charset="0"/>
              </a:rPr>
              <a:t>Wählen Sie dann „Zuschneiden“. Unter „Bildposition“ – X-Offset und Y-Offset können Sie nun den gewünschten Ausschnitt bestimmen.</a:t>
            </a:r>
          </a:p>
          <a:p>
            <a:pPr algn="l" eaLnBrk="1" hangingPunct="1">
              <a:spcBef>
                <a:spcPct val="0"/>
              </a:spcBef>
              <a:buFont typeface="Tahoma" charset="0"/>
              <a:buNone/>
            </a:pPr>
            <a:r>
              <a:rPr lang="de-DE" sz="800" dirty="0">
                <a:solidFill>
                  <a:schemeClr val="bg1"/>
                </a:solidFill>
                <a:cs typeface="Tahoma" charset="0"/>
              </a:rPr>
              <a:t>Mit positiven Werten wird das Bild nach unten bzw. nach rechts verschoben. Mit negativen Werten hingegen nach oben bzw. links.</a:t>
            </a:r>
            <a:endParaRPr lang="en-US" sz="900" dirty="0">
              <a:solidFill>
                <a:schemeClr val="bg1"/>
              </a:solidFill>
              <a:cs typeface="Tahoma" charset="0"/>
            </a:endParaRPr>
          </a:p>
        </p:txBody>
      </p:sp>
      <p:sp>
        <p:nvSpPr>
          <p:cNvPr id="17" name="Textfeld 14"/>
          <p:cNvSpPr txBox="1">
            <a:spLocks noChangeArrowheads="1"/>
          </p:cNvSpPr>
          <p:nvPr userDrawn="1"/>
        </p:nvSpPr>
        <p:spPr bwMode="auto">
          <a:xfrm>
            <a:off x="-2188873" y="2403945"/>
            <a:ext cx="2103150" cy="2340000"/>
          </a:xfrm>
          <a:prstGeom prst="rect">
            <a:avLst/>
          </a:prstGeom>
          <a:solidFill>
            <a:srgbClr val="DD0C29"/>
          </a:solidFill>
          <a:ln>
            <a:noFill/>
          </a:ln>
          <a:extLst/>
        </p:spPr>
        <p:txBody>
          <a:bodyPr wrap="square" lIns="35996" tIns="35996" rIns="35996" bIns="35996">
            <a:no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</a:defRPr>
            </a:lvl9pPr>
          </a:lstStyle>
          <a:p>
            <a:pPr algn="l" eaLnBrk="1" hangingPunct="1">
              <a:spcBef>
                <a:spcPct val="0"/>
              </a:spcBef>
            </a:pPr>
            <a:r>
              <a:rPr lang="de-DE" sz="1000" b="1" dirty="0">
                <a:solidFill>
                  <a:schemeClr val="bg1"/>
                </a:solidFill>
                <a:cs typeface="Tahoma" charset="0"/>
              </a:rPr>
              <a:t>Handling </a:t>
            </a:r>
            <a:r>
              <a:rPr lang="de-DE" sz="1000" b="1" dirty="0" err="1">
                <a:solidFill>
                  <a:schemeClr val="bg1"/>
                </a:solidFill>
                <a:cs typeface="Tahoma" charset="0"/>
              </a:rPr>
              <a:t>instructions</a:t>
            </a:r>
            <a:r>
              <a:rPr lang="de-DE" sz="1000" b="1" dirty="0">
                <a:solidFill>
                  <a:schemeClr val="bg1"/>
                </a:solidFill>
                <a:cs typeface="Tahoma" charset="0"/>
              </a:rPr>
              <a:t>:</a:t>
            </a:r>
          </a:p>
          <a:p>
            <a:pPr algn="l" eaLnBrk="1" hangingPunct="1">
              <a:spcBef>
                <a:spcPct val="0"/>
              </a:spcBef>
            </a:pPr>
            <a:r>
              <a:rPr lang="en-US" sz="800" dirty="0">
                <a:solidFill>
                  <a:schemeClr val="bg1"/>
                </a:solidFill>
                <a:cs typeface="Tahoma" charset="0"/>
              </a:rPr>
              <a:t>Click on the symbol in the place holder and select an image. If the image does not have the same size as the place holder, please follow this instruction:</a:t>
            </a:r>
          </a:p>
          <a:p>
            <a:pPr algn="l" eaLnBrk="1" hangingPunct="1">
              <a:spcBef>
                <a:spcPct val="0"/>
              </a:spcBef>
            </a:pPr>
            <a:r>
              <a:rPr lang="en-US" sz="800" dirty="0">
                <a:solidFill>
                  <a:schemeClr val="bg1"/>
                </a:solidFill>
                <a:cs typeface="Tahoma" charset="0"/>
              </a:rPr>
              <a:t>Move the computer mouse on the picture – right-click and choose “Format Picture”. Then select “Crop”. Edit “Picture Position” – Offset X and Offset Y to determine the appropriate section. </a:t>
            </a:r>
          </a:p>
          <a:p>
            <a:pPr algn="l" eaLnBrk="1" hangingPunct="1">
              <a:spcBef>
                <a:spcPct val="0"/>
              </a:spcBef>
            </a:pPr>
            <a:r>
              <a:rPr lang="en-US" sz="800" dirty="0">
                <a:solidFill>
                  <a:schemeClr val="bg1"/>
                </a:solidFill>
                <a:cs typeface="Tahoma" charset="0"/>
              </a:rPr>
              <a:t>With positive values you can move the picture down and to the right, with negative values up and to the left.</a:t>
            </a:r>
          </a:p>
        </p:txBody>
      </p:sp>
    </p:spTree>
    <p:extLst>
      <p:ext uri="{BB962C8B-B14F-4D97-AF65-F5344CB8AC3E}">
        <p14:creationId xmlns:p14="http://schemas.microsoft.com/office/powerpoint/2010/main" val="1434492449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/>
          <p:cNvSpPr>
            <a:spLocks noGrp="1"/>
          </p:cNvSpPr>
          <p:nvPr>
            <p:ph type="body" idx="1"/>
          </p:nvPr>
        </p:nvSpPr>
        <p:spPr bwMode="gray">
          <a:xfrm>
            <a:off x="360002" y="864001"/>
            <a:ext cx="8424000" cy="378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  <a:p>
            <a:pPr lvl="5"/>
            <a:r>
              <a:rPr lang="de-DE" dirty="0"/>
              <a:t>Sechste Ebene</a:t>
            </a:r>
          </a:p>
        </p:txBody>
      </p:sp>
      <p:sp>
        <p:nvSpPr>
          <p:cNvPr id="10" name="Text Box 10"/>
          <p:cNvSpPr txBox="1">
            <a:spLocks noChangeArrowheads="1"/>
          </p:cNvSpPr>
          <p:nvPr/>
        </p:nvSpPr>
        <p:spPr bwMode="black">
          <a:xfrm>
            <a:off x="7607032" y="4893356"/>
            <a:ext cx="900000" cy="1025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ctr" anchorCtr="0">
            <a:spAutoFit/>
          </a:bodyPr>
          <a:lstStyle/>
          <a:p>
            <a:pPr algn="r">
              <a:lnSpc>
                <a:spcPts val="800"/>
              </a:lnSpc>
            </a:pPr>
            <a:r>
              <a:rPr lang="de-DE" sz="600" dirty="0">
                <a:solidFill>
                  <a:schemeClr val="tx1"/>
                </a:solidFill>
                <a:latin typeface="Tahoma" panose="020B0604030504040204" pitchFamily="34" charset="0"/>
              </a:rPr>
              <a:t>© ZF Friedrichshafen AG</a:t>
            </a:r>
          </a:p>
        </p:txBody>
      </p:sp>
      <p:sp>
        <p:nvSpPr>
          <p:cNvPr id="9" name="Titelplatzhalter 2"/>
          <p:cNvSpPr>
            <a:spLocks noGrp="1"/>
          </p:cNvSpPr>
          <p:nvPr>
            <p:ph type="title"/>
          </p:nvPr>
        </p:nvSpPr>
        <p:spPr bwMode="gray">
          <a:xfrm>
            <a:off x="360363" y="144001"/>
            <a:ext cx="8424000" cy="594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 dirty="0"/>
              <a:t>Titelmasterformat durch Klicken bearbeiten</a:t>
            </a:r>
          </a:p>
        </p:txBody>
      </p:sp>
      <p:cxnSp>
        <p:nvCxnSpPr>
          <p:cNvPr id="15" name="Gerade Verbindung 14"/>
          <p:cNvCxnSpPr/>
          <p:nvPr/>
        </p:nvCxnSpPr>
        <p:spPr>
          <a:xfrm>
            <a:off x="360002" y="4722300"/>
            <a:ext cx="8424000" cy="53"/>
          </a:xfrm>
          <a:prstGeom prst="line">
            <a:avLst/>
          </a:prstGeom>
          <a:ln w="19050" cap="rnd">
            <a:solidFill>
              <a:schemeClr val="accent5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ußzeilenplatzhalter 1"/>
          <p:cNvSpPr>
            <a:spLocks noGrp="1"/>
          </p:cNvSpPr>
          <p:nvPr>
            <p:ph type="ftr" sz="quarter" idx="3"/>
          </p:nvPr>
        </p:nvSpPr>
        <p:spPr>
          <a:xfrm>
            <a:off x="929391" y="4890652"/>
            <a:ext cx="5220000" cy="10800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>
              <a:defRPr lang="de-DE" sz="600" baseline="0" dirty="0">
                <a:latin typeface="Tahoma" panose="020B0604030504040204" pitchFamily="34" charset="0"/>
              </a:defRPr>
            </a:lvl1pPr>
          </a:lstStyle>
          <a:p>
            <a:pPr>
              <a:lnSpc>
                <a:spcPts val="800"/>
              </a:lnSpc>
            </a:pP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4"/>
          </p:nvPr>
        </p:nvSpPr>
        <p:spPr>
          <a:xfrm>
            <a:off x="8604001" y="4890652"/>
            <a:ext cx="180000" cy="108000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defRPr lang="de-DE" sz="600" b="1" smtClean="0">
                <a:solidFill>
                  <a:schemeClr val="accent5"/>
                </a:solidFill>
                <a:latin typeface="Tahoma" panose="020B0604030504040204" pitchFamily="34" charset="0"/>
              </a:defRPr>
            </a:lvl1pPr>
          </a:lstStyle>
          <a:p>
            <a:pPr algn="r">
              <a:lnSpc>
                <a:spcPts val="800"/>
              </a:lnSpc>
            </a:pPr>
            <a:fld id="{D985BC7C-F6A2-4FED-9217-735A5E10A319}" type="slidenum">
              <a:rPr lang="de-DE" smtClean="0"/>
              <a:pPr algn="r">
                <a:lnSpc>
                  <a:spcPts val="800"/>
                </a:lnSpc>
              </a:pPr>
              <a:t>‹#›</a:t>
            </a:fld>
            <a:endParaRPr lang="de-DE"/>
          </a:p>
        </p:txBody>
      </p:sp>
      <p:pic>
        <p:nvPicPr>
          <p:cNvPr id="12" name="Grafik 11"/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1" y="4800652"/>
            <a:ext cx="288000" cy="2880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50" r:id="rId1"/>
    <p:sldLayoutId id="2147483751" r:id="rId2"/>
    <p:sldLayoutId id="2147483752" r:id="rId3"/>
    <p:sldLayoutId id="2147483753" r:id="rId4"/>
    <p:sldLayoutId id="2147483754" r:id="rId5"/>
    <p:sldLayoutId id="2147483755" r:id="rId6"/>
    <p:sldLayoutId id="2147483756" r:id="rId7"/>
    <p:sldLayoutId id="2147483757" r:id="rId8"/>
    <p:sldLayoutId id="2147483758" r:id="rId9"/>
    <p:sldLayoutId id="2147483759" r:id="rId10"/>
    <p:sldLayoutId id="2147483760" r:id="rId11"/>
    <p:sldLayoutId id="2147483761" r:id="rId12"/>
    <p:sldLayoutId id="2147483762" r:id="rId13"/>
    <p:sldLayoutId id="2147483763" r:id="rId14"/>
    <p:sldLayoutId id="2147483764" r:id="rId15"/>
  </p:sldLayoutIdLst>
  <p:transition spd="med"/>
  <p:hf hdr="0" dt="0"/>
  <p:txStyles>
    <p:titleStyle>
      <a:lvl1pPr algn="l" rtl="0" eaLnBrk="1" fontAlgn="base" hangingPunct="1">
        <a:lnSpc>
          <a:spcPts val="2399"/>
        </a:lnSpc>
        <a:spcBef>
          <a:spcPct val="0"/>
        </a:spcBef>
        <a:spcAft>
          <a:spcPct val="0"/>
        </a:spcAft>
        <a:defRPr sz="2000" b="1" baseline="0">
          <a:solidFill>
            <a:schemeClr val="tx2"/>
          </a:solidFill>
          <a:latin typeface="Tahoma" panose="020B0604030504040204" pitchFamily="34" charset="0"/>
          <a:ea typeface="+mj-ea"/>
          <a:cs typeface="Tahoma" panose="020B0604030504040204" pitchFamily="34" charset="0"/>
        </a:defRPr>
      </a:lvl1pPr>
      <a:lvl2pPr algn="l" rtl="0" eaLnBrk="1" fontAlgn="base" hangingPunct="1">
        <a:lnSpc>
          <a:spcPts val="2799"/>
        </a:lnSpc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Tahoma" charset="0"/>
        </a:defRPr>
      </a:lvl2pPr>
      <a:lvl3pPr algn="l" rtl="0" eaLnBrk="1" fontAlgn="base" hangingPunct="1">
        <a:lnSpc>
          <a:spcPts val="2799"/>
        </a:lnSpc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Tahoma" charset="0"/>
        </a:defRPr>
      </a:lvl3pPr>
      <a:lvl4pPr algn="l" rtl="0" eaLnBrk="1" fontAlgn="base" hangingPunct="1">
        <a:lnSpc>
          <a:spcPts val="2799"/>
        </a:lnSpc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Tahoma" charset="0"/>
        </a:defRPr>
      </a:lvl4pPr>
      <a:lvl5pPr algn="l" rtl="0" eaLnBrk="1" fontAlgn="base" hangingPunct="1">
        <a:lnSpc>
          <a:spcPts val="2799"/>
        </a:lnSpc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Tahoma" charset="0"/>
        </a:defRPr>
      </a:lvl5pPr>
      <a:lvl6pPr marL="457102" algn="l" rtl="0" eaLnBrk="1" fontAlgn="base" hangingPunct="1">
        <a:lnSpc>
          <a:spcPts val="2799"/>
        </a:lnSpc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Tahoma" charset="0"/>
        </a:defRPr>
      </a:lvl6pPr>
      <a:lvl7pPr marL="914205" algn="l" rtl="0" eaLnBrk="1" fontAlgn="base" hangingPunct="1">
        <a:lnSpc>
          <a:spcPts val="2799"/>
        </a:lnSpc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Tahoma" charset="0"/>
        </a:defRPr>
      </a:lvl7pPr>
      <a:lvl8pPr marL="1371306" algn="l" rtl="0" eaLnBrk="1" fontAlgn="base" hangingPunct="1">
        <a:lnSpc>
          <a:spcPts val="2799"/>
        </a:lnSpc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Tahoma" charset="0"/>
        </a:defRPr>
      </a:lvl8pPr>
      <a:lvl9pPr marL="1828409" algn="l" rtl="0" eaLnBrk="1" fontAlgn="base" hangingPunct="1">
        <a:lnSpc>
          <a:spcPts val="2799"/>
        </a:lnSpc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Tahoma" charset="0"/>
        </a:defRPr>
      </a:lvl9pPr>
    </p:titleStyle>
    <p:bodyStyle>
      <a:lvl1pPr algn="l" rtl="0" eaLnBrk="1" fontAlgn="base" hangingPunct="1">
        <a:lnSpc>
          <a:spcPct val="100000"/>
        </a:lnSpc>
        <a:spcBef>
          <a:spcPts val="0"/>
        </a:spcBef>
        <a:spcAft>
          <a:spcPts val="300"/>
        </a:spcAft>
        <a:buClr>
          <a:srgbClr val="4367C5"/>
        </a:buClr>
        <a:buFont typeface="Wingdings" pitchFamily="2" charset="2"/>
        <a:defRPr sz="1200">
          <a:solidFill>
            <a:schemeClr val="tx1"/>
          </a:solidFill>
          <a:latin typeface="Tahoma" panose="020B0604030504040204" pitchFamily="34" charset="0"/>
          <a:ea typeface="+mn-ea"/>
          <a:cs typeface="Tahoma" panose="020B0604030504040204" pitchFamily="34" charset="0"/>
        </a:defRPr>
      </a:lvl1pPr>
      <a:lvl2pPr marL="215954" indent="-215954" algn="l" rtl="0" eaLnBrk="1" fontAlgn="base" hangingPunct="1">
        <a:lnSpc>
          <a:spcPct val="100000"/>
        </a:lnSpc>
        <a:spcBef>
          <a:spcPts val="0"/>
        </a:spcBef>
        <a:spcAft>
          <a:spcPts val="300"/>
        </a:spcAft>
        <a:buClr>
          <a:schemeClr val="tx2"/>
        </a:buClr>
        <a:buSzPct val="100000"/>
        <a:buFont typeface="Tahoma" panose="020B0604030504040204" pitchFamily="34" charset="0"/>
        <a:buChar char="•"/>
        <a:defRPr sz="1200">
          <a:solidFill>
            <a:schemeClr val="tx1"/>
          </a:solidFill>
          <a:latin typeface="Tahoma" panose="020B0604030504040204" pitchFamily="34" charset="0"/>
          <a:cs typeface="Tahoma" panose="020B0604030504040204" pitchFamily="34" charset="0"/>
        </a:defRPr>
      </a:lvl2pPr>
      <a:lvl3pPr marL="431907" indent="-215954" algn="l" rtl="0" eaLnBrk="1" fontAlgn="base" hangingPunct="1">
        <a:lnSpc>
          <a:spcPct val="100000"/>
        </a:lnSpc>
        <a:spcBef>
          <a:spcPts val="0"/>
        </a:spcBef>
        <a:spcAft>
          <a:spcPts val="300"/>
        </a:spcAft>
        <a:buClr>
          <a:schemeClr val="tx2"/>
        </a:buClr>
        <a:buSzPct val="100000"/>
        <a:buFont typeface="Tahoma" panose="020B0604030504040204" pitchFamily="34" charset="0"/>
        <a:buChar char="•"/>
        <a:defRPr sz="1200">
          <a:solidFill>
            <a:schemeClr val="tx1"/>
          </a:solidFill>
          <a:latin typeface="Tahoma" panose="020B0604030504040204" pitchFamily="34" charset="0"/>
          <a:cs typeface="Tahoma" panose="020B0604030504040204" pitchFamily="34" charset="0"/>
        </a:defRPr>
      </a:lvl3pPr>
      <a:lvl4pPr marL="647936" indent="-215978" algn="l" rtl="0" eaLnBrk="1" fontAlgn="base" hangingPunct="1">
        <a:lnSpc>
          <a:spcPct val="100000"/>
        </a:lnSpc>
        <a:spcBef>
          <a:spcPts val="0"/>
        </a:spcBef>
        <a:spcAft>
          <a:spcPts val="300"/>
        </a:spcAft>
        <a:buClr>
          <a:schemeClr val="tx2"/>
        </a:buClr>
        <a:buSzPct val="100000"/>
        <a:buFont typeface="Tahoma" panose="020B0604030504040204" pitchFamily="34" charset="0"/>
        <a:buChar char="•"/>
        <a:defRPr sz="1200">
          <a:solidFill>
            <a:schemeClr val="tx1"/>
          </a:solidFill>
          <a:latin typeface="Tahoma" panose="020B0604030504040204" pitchFamily="34" charset="0"/>
          <a:cs typeface="Tahoma" panose="020B0604030504040204" pitchFamily="34" charset="0"/>
        </a:defRPr>
      </a:lvl4pPr>
      <a:lvl5pPr marL="864000" indent="-216000" algn="l" rtl="0" eaLnBrk="1" fontAlgn="base" hangingPunct="1">
        <a:lnSpc>
          <a:spcPct val="100000"/>
        </a:lnSpc>
        <a:spcBef>
          <a:spcPts val="0"/>
        </a:spcBef>
        <a:spcAft>
          <a:spcPts val="300"/>
        </a:spcAft>
        <a:buClr>
          <a:schemeClr val="tx2"/>
        </a:buClr>
        <a:buSzPct val="100000"/>
        <a:buFont typeface="Tahoma" panose="020B0604030504040204" pitchFamily="34" charset="0"/>
        <a:buChar char="•"/>
        <a:defRPr sz="1200" b="0">
          <a:solidFill>
            <a:schemeClr val="tx1"/>
          </a:solidFill>
          <a:latin typeface="Tahoma" panose="020B0604030504040204" pitchFamily="34" charset="0"/>
          <a:cs typeface="Tahoma" panose="020B0604030504040204" pitchFamily="34" charset="0"/>
        </a:defRPr>
      </a:lvl5pPr>
      <a:lvl6pPr marL="0" indent="0" algn="l" rtl="0" eaLnBrk="1" fontAlgn="base" hangingPunct="1">
        <a:lnSpc>
          <a:spcPct val="100000"/>
        </a:lnSpc>
        <a:spcBef>
          <a:spcPts val="0"/>
        </a:spcBef>
        <a:spcAft>
          <a:spcPts val="600"/>
        </a:spcAft>
        <a:buClr>
          <a:srgbClr val="4367C5"/>
        </a:buClr>
        <a:buFontTx/>
        <a:buNone/>
        <a:defRPr sz="1600" b="1">
          <a:solidFill>
            <a:srgbClr val="000000"/>
          </a:solidFill>
          <a:latin typeface="+mn-lt"/>
        </a:defRPr>
      </a:lvl6pPr>
      <a:lvl7pPr marL="0" indent="0" algn="l" rtl="0" eaLnBrk="1" fontAlgn="base" hangingPunct="1">
        <a:lnSpc>
          <a:spcPct val="100000"/>
        </a:lnSpc>
        <a:spcBef>
          <a:spcPts val="0"/>
        </a:spcBef>
        <a:spcAft>
          <a:spcPts val="600"/>
        </a:spcAft>
        <a:buClr>
          <a:srgbClr val="4367C5"/>
        </a:buClr>
        <a:buFontTx/>
        <a:buNone/>
        <a:defRPr sz="1600" b="1">
          <a:solidFill>
            <a:srgbClr val="000000"/>
          </a:solidFill>
          <a:latin typeface="+mn-lt"/>
        </a:defRPr>
      </a:lvl7pPr>
      <a:lvl8pPr marL="0" indent="0" algn="l" rtl="0" eaLnBrk="1" fontAlgn="base" hangingPunct="1">
        <a:lnSpc>
          <a:spcPct val="100000"/>
        </a:lnSpc>
        <a:spcBef>
          <a:spcPts val="0"/>
        </a:spcBef>
        <a:spcAft>
          <a:spcPts val="600"/>
        </a:spcAft>
        <a:buClr>
          <a:srgbClr val="4367C5"/>
        </a:buClr>
        <a:buFontTx/>
        <a:buNone/>
        <a:defRPr sz="1600" b="1">
          <a:solidFill>
            <a:srgbClr val="000000"/>
          </a:solidFill>
          <a:latin typeface="+mn-lt"/>
        </a:defRPr>
      </a:lvl8pPr>
      <a:lvl9pPr marL="0" indent="0" algn="l" rtl="0" eaLnBrk="1" fontAlgn="base" hangingPunct="1">
        <a:lnSpc>
          <a:spcPct val="100000"/>
        </a:lnSpc>
        <a:spcBef>
          <a:spcPts val="0"/>
        </a:spcBef>
        <a:spcAft>
          <a:spcPts val="600"/>
        </a:spcAft>
        <a:buClr>
          <a:srgbClr val="4367C5"/>
        </a:buClr>
        <a:buFontTx/>
        <a:buNone/>
        <a:defRPr sz="1600" b="1">
          <a:solidFill>
            <a:srgbClr val="000000"/>
          </a:solidFill>
          <a:latin typeface="+mn-lt"/>
        </a:defRPr>
      </a:lvl9pPr>
    </p:bodyStyle>
    <p:otherStyle>
      <a:defPPr>
        <a:defRPr lang="de-DE"/>
      </a:defPPr>
      <a:lvl1pPr marL="0" algn="l" defTabSz="91420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02" algn="l" defTabSz="91420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05" algn="l" defTabSz="91420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06" algn="l" defTabSz="91420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409" algn="l" defTabSz="91420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511" algn="l" defTabSz="91420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614" algn="l" defTabSz="91420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716" algn="l" defTabSz="91420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818" algn="l" defTabSz="91420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didas.com.cn/yeezy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CFCF5697-514F-4F88-9B8C-B6751FC181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770" y="60687"/>
            <a:ext cx="3321621" cy="604679"/>
          </a:xfrm>
        </p:spPr>
        <p:txBody>
          <a:bodyPr/>
          <a:lstStyle/>
          <a:p>
            <a:r>
              <a:rPr lang="zh-CN" altLang="en-US" dirty="0"/>
              <a:t>首页</a:t>
            </a:r>
            <a:r>
              <a:rPr lang="en-US" altLang="zh-CN" dirty="0"/>
              <a:t>-top</a:t>
            </a:r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xmlns="" id="{E590C47E-CE3B-4FA8-9074-F21D218CE5B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ts val="800"/>
              </a:lnSpc>
            </a:pPr>
            <a:endParaRPr lang="de-DE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xmlns="" id="{BADB3BE5-1BFA-4778-9159-F03A1C98857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>
              <a:lnSpc>
                <a:spcPts val="800"/>
              </a:lnSpc>
            </a:pPr>
            <a:fld id="{D985BC7C-F6A2-4FED-9217-735A5E10A319}" type="slidenum">
              <a:rPr lang="de-DE" smtClean="0"/>
              <a:pPr algn="r">
                <a:lnSpc>
                  <a:spcPts val="800"/>
                </a:lnSpc>
              </a:pPr>
              <a:t>1</a:t>
            </a:fld>
            <a:endParaRPr lang="de-DE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xmlns="" id="{27EF5D9F-EEE5-4C1E-92BD-D134DD6336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1546" y="476117"/>
            <a:ext cx="8765997" cy="419126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44A2E8F9-626C-4166-BDD2-473C8DF92D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807" y="888636"/>
            <a:ext cx="7850605" cy="2915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137213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40C4898B-10F8-4A7A-A0CF-4B55EF437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首页</a:t>
            </a:r>
            <a:r>
              <a:rPr lang="en-US" altLang="zh-CN" dirty="0"/>
              <a:t>4-</a:t>
            </a:r>
            <a:r>
              <a:rPr lang="zh-CN" altLang="en-US" dirty="0"/>
              <a:t>社团</a:t>
            </a: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xmlns="" id="{96BE1114-823A-4CB3-AF20-BEA9808F6C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ts val="800"/>
              </a:lnSpc>
            </a:pPr>
            <a:endParaRPr lang="de-DE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xmlns="" id="{2949798A-EE0A-4A90-B57C-A18D4D62439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>
              <a:lnSpc>
                <a:spcPts val="800"/>
              </a:lnSpc>
            </a:pPr>
            <a:fld id="{D985BC7C-F6A2-4FED-9217-735A5E10A319}" type="slidenum">
              <a:rPr lang="de-DE" smtClean="0"/>
              <a:pPr algn="r">
                <a:lnSpc>
                  <a:spcPts val="800"/>
                </a:lnSpc>
              </a:pPr>
              <a:t>10</a:t>
            </a:fld>
            <a:endParaRPr lang="de-DE"/>
          </a:p>
        </p:txBody>
      </p:sp>
      <p:pic>
        <p:nvPicPr>
          <p:cNvPr id="7" name="内容占位符 5">
            <a:extLst>
              <a:ext uri="{FF2B5EF4-FFF2-40B4-BE49-F238E27FC236}">
                <a16:creationId xmlns:a16="http://schemas.microsoft.com/office/drawing/2014/main" xmlns="" id="{6462AB1E-B870-4914-9D83-A246C8B22E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gray">
          <a:xfrm>
            <a:off x="359637" y="576061"/>
            <a:ext cx="8765997" cy="4191265"/>
          </a:xfrm>
          <a:prstGeom prst="rect">
            <a:avLst/>
          </a:prstGeom>
        </p:spPr>
      </p:pic>
      <p:pic>
        <p:nvPicPr>
          <p:cNvPr id="5" name="内容占位符 4">
            <a:extLst>
              <a:ext uri="{FF2B5EF4-FFF2-40B4-BE49-F238E27FC236}">
                <a16:creationId xmlns:a16="http://schemas.microsoft.com/office/drawing/2014/main" xmlns="" id="{0A3A32C2-07CA-490D-94B2-3348EC8F2D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85841" y="863600"/>
            <a:ext cx="6172319" cy="3779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020037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40C4898B-10F8-4A7A-A0CF-4B55EF437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xmlns="" id="{96BE1114-823A-4CB3-AF20-BEA9808F6C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ts val="800"/>
              </a:lnSpc>
            </a:pPr>
            <a:endParaRPr lang="de-DE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xmlns="" id="{2949798A-EE0A-4A90-B57C-A18D4D62439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>
              <a:lnSpc>
                <a:spcPts val="800"/>
              </a:lnSpc>
            </a:pPr>
            <a:fld id="{D985BC7C-F6A2-4FED-9217-735A5E10A319}" type="slidenum">
              <a:rPr lang="de-DE" smtClean="0"/>
              <a:pPr algn="r">
                <a:lnSpc>
                  <a:spcPts val="800"/>
                </a:lnSpc>
              </a:pPr>
              <a:t>11</a:t>
            </a:fld>
            <a:endParaRPr lang="de-DE"/>
          </a:p>
        </p:txBody>
      </p:sp>
      <p:pic>
        <p:nvPicPr>
          <p:cNvPr id="7" name="内容占位符 5">
            <a:extLst>
              <a:ext uri="{FF2B5EF4-FFF2-40B4-BE49-F238E27FC236}">
                <a16:creationId xmlns:a16="http://schemas.microsoft.com/office/drawing/2014/main" xmlns="" id="{6462AB1E-B870-4914-9D83-A246C8B22E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gray">
          <a:xfrm>
            <a:off x="359637" y="576061"/>
            <a:ext cx="8765997" cy="4191265"/>
          </a:xfrm>
          <a:prstGeom prst="rect">
            <a:avLst/>
          </a:prstGeom>
        </p:spPr>
      </p:pic>
      <p:sp>
        <p:nvSpPr>
          <p:cNvPr id="9" name="内容占位符 8">
            <a:extLst>
              <a:ext uri="{FF2B5EF4-FFF2-40B4-BE49-F238E27FC236}">
                <a16:creationId xmlns:a16="http://schemas.microsoft.com/office/drawing/2014/main" xmlns="" id="{D2736054-34ED-4220-B8EF-BBFD4F6C3F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83995086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40C4898B-10F8-4A7A-A0CF-4B55EF437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xmlns="" id="{96BE1114-823A-4CB3-AF20-BEA9808F6C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ts val="800"/>
              </a:lnSpc>
            </a:pPr>
            <a:endParaRPr lang="de-DE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xmlns="" id="{2949798A-EE0A-4A90-B57C-A18D4D62439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>
              <a:lnSpc>
                <a:spcPts val="800"/>
              </a:lnSpc>
            </a:pPr>
            <a:fld id="{D985BC7C-F6A2-4FED-9217-735A5E10A319}" type="slidenum">
              <a:rPr lang="de-DE" smtClean="0"/>
              <a:pPr algn="r">
                <a:lnSpc>
                  <a:spcPts val="800"/>
                </a:lnSpc>
              </a:pPr>
              <a:t>12</a:t>
            </a:fld>
            <a:endParaRPr lang="de-DE"/>
          </a:p>
        </p:txBody>
      </p:sp>
      <p:pic>
        <p:nvPicPr>
          <p:cNvPr id="7" name="内容占位符 5">
            <a:extLst>
              <a:ext uri="{FF2B5EF4-FFF2-40B4-BE49-F238E27FC236}">
                <a16:creationId xmlns:a16="http://schemas.microsoft.com/office/drawing/2014/main" xmlns="" id="{6462AB1E-B870-4914-9D83-A246C8B22E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gray">
          <a:xfrm>
            <a:off x="359637" y="576061"/>
            <a:ext cx="8765997" cy="4191265"/>
          </a:xfrm>
          <a:prstGeom prst="rect">
            <a:avLst/>
          </a:prstGeom>
        </p:spPr>
      </p:pic>
      <p:sp>
        <p:nvSpPr>
          <p:cNvPr id="9" name="内容占位符 8">
            <a:extLst>
              <a:ext uri="{FF2B5EF4-FFF2-40B4-BE49-F238E27FC236}">
                <a16:creationId xmlns:a16="http://schemas.microsoft.com/office/drawing/2014/main" xmlns="" id="{D2736054-34ED-4220-B8EF-BBFD4F6C3F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80235066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40C4898B-10F8-4A7A-A0CF-4B55EF437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xmlns="" id="{96BE1114-823A-4CB3-AF20-BEA9808F6C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ts val="800"/>
              </a:lnSpc>
            </a:pPr>
            <a:endParaRPr lang="de-DE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xmlns="" id="{2949798A-EE0A-4A90-B57C-A18D4D62439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>
              <a:lnSpc>
                <a:spcPts val="800"/>
              </a:lnSpc>
            </a:pPr>
            <a:fld id="{D985BC7C-F6A2-4FED-9217-735A5E10A319}" type="slidenum">
              <a:rPr lang="de-DE" smtClean="0"/>
              <a:pPr algn="r">
                <a:lnSpc>
                  <a:spcPts val="800"/>
                </a:lnSpc>
              </a:pPr>
              <a:t>13</a:t>
            </a:fld>
            <a:endParaRPr lang="de-DE"/>
          </a:p>
        </p:txBody>
      </p:sp>
      <p:pic>
        <p:nvPicPr>
          <p:cNvPr id="7" name="内容占位符 5">
            <a:extLst>
              <a:ext uri="{FF2B5EF4-FFF2-40B4-BE49-F238E27FC236}">
                <a16:creationId xmlns:a16="http://schemas.microsoft.com/office/drawing/2014/main" xmlns="" id="{6462AB1E-B870-4914-9D83-A246C8B22E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gray">
          <a:xfrm>
            <a:off x="359637" y="576061"/>
            <a:ext cx="8765997" cy="4191265"/>
          </a:xfrm>
          <a:prstGeom prst="rect">
            <a:avLst/>
          </a:prstGeom>
        </p:spPr>
      </p:pic>
      <p:sp>
        <p:nvSpPr>
          <p:cNvPr id="9" name="内容占位符 8">
            <a:extLst>
              <a:ext uri="{FF2B5EF4-FFF2-40B4-BE49-F238E27FC236}">
                <a16:creationId xmlns:a16="http://schemas.microsoft.com/office/drawing/2014/main" xmlns="" id="{D2736054-34ED-4220-B8EF-BBFD4F6C3F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00597501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ts val="800"/>
              </a:lnSpc>
            </a:pPr>
            <a:endParaRPr lang="de-DE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>
              <a:lnSpc>
                <a:spcPts val="800"/>
              </a:lnSpc>
            </a:pPr>
            <a:fld id="{D985BC7C-F6A2-4FED-9217-735A5E10A319}" type="slidenum">
              <a:rPr lang="de-DE" smtClean="0"/>
              <a:pPr algn="r">
                <a:lnSpc>
                  <a:spcPts val="800"/>
                </a:lnSpc>
              </a:pPr>
              <a:t>14</a:t>
            </a:fld>
            <a:endParaRPr lang="de-DE"/>
          </a:p>
        </p:txBody>
      </p:sp>
      <p:sp>
        <p:nvSpPr>
          <p:cNvPr id="7" name="矩形 6"/>
          <p:cNvSpPr/>
          <p:nvPr/>
        </p:nvSpPr>
        <p:spPr>
          <a:xfrm>
            <a:off x="4202482" y="1127343"/>
            <a:ext cx="908137" cy="557408"/>
          </a:xfrm>
          <a:prstGeom prst="rect">
            <a:avLst/>
          </a:prstGeom>
          <a:solidFill>
            <a:schemeClr val="accent2"/>
          </a:solidFill>
          <a:ln w="12700" cap="flat" cmpd="sng" algn="ctr">
            <a:noFill/>
            <a:prstDash val="solid"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000" tIns="90000" rIns="9000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0"/>
              </a:spcBef>
            </a:pPr>
            <a:endParaRPr lang="en-US" sz="1200" dirty="0" err="1">
              <a:solidFill>
                <a:schemeClr val="tx1"/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830882" y="4265112"/>
            <a:ext cx="544882" cy="162839"/>
          </a:xfrm>
          <a:prstGeom prst="rect">
            <a:avLst/>
          </a:prstGeom>
          <a:solidFill>
            <a:schemeClr val="accent2"/>
          </a:solidFill>
          <a:ln w="12700" cap="flat" cmpd="sng" algn="ctr">
            <a:noFill/>
            <a:prstDash val="solid"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000" tIns="90000" rIns="9000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0"/>
              </a:spcBef>
            </a:pPr>
            <a:endParaRPr lang="en-US" sz="1200" dirty="0" err="1">
              <a:solidFill>
                <a:schemeClr val="tx1"/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304773" y="4265112"/>
            <a:ext cx="532356" cy="162839"/>
          </a:xfrm>
          <a:prstGeom prst="rect">
            <a:avLst/>
          </a:prstGeom>
          <a:solidFill>
            <a:schemeClr val="accent2"/>
          </a:solidFill>
          <a:ln w="12700" cap="flat" cmpd="sng" algn="ctr">
            <a:noFill/>
            <a:prstDash val="solid"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000" tIns="90000" rIns="9000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0"/>
              </a:spcBef>
            </a:pPr>
            <a:endParaRPr lang="en-US" sz="1200" dirty="0" err="1">
              <a:solidFill>
                <a:schemeClr val="tx1"/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7809978" y="4265112"/>
            <a:ext cx="513567" cy="162839"/>
          </a:xfrm>
          <a:prstGeom prst="rect">
            <a:avLst/>
          </a:prstGeom>
          <a:solidFill>
            <a:schemeClr val="accent2"/>
          </a:solidFill>
          <a:ln w="12700" cap="flat" cmpd="sng" algn="ctr">
            <a:noFill/>
            <a:prstDash val="solid"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000" tIns="90000" rIns="9000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0"/>
              </a:spcBef>
            </a:pPr>
            <a:endParaRPr lang="en-US" sz="1200" dirty="0" err="1">
              <a:solidFill>
                <a:schemeClr val="tx1"/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xmlns="" id="{423B4638-FE97-498B-89F4-0608856113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2793118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83558D6A-1216-47DC-B4AA-D940B7224D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Mark</a:t>
            </a:r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xmlns="" id="{9FFABFA0-9EAC-4AC7-8710-F552D0A3CD1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ts val="800"/>
              </a:lnSpc>
            </a:pPr>
            <a:endParaRPr lang="de-DE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xmlns="" id="{53070C52-A60F-4F62-AD5F-090B1922F8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>
              <a:lnSpc>
                <a:spcPts val="800"/>
              </a:lnSpc>
            </a:pPr>
            <a:fld id="{D985BC7C-F6A2-4FED-9217-735A5E10A319}" type="slidenum">
              <a:rPr lang="de-DE" smtClean="0"/>
              <a:pPr algn="r">
                <a:lnSpc>
                  <a:spcPts val="800"/>
                </a:lnSpc>
              </a:pPr>
              <a:t>2</a:t>
            </a:fld>
            <a:endParaRPr lang="de-DE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xmlns="" id="{5933EF69-2C9F-495D-985D-9579AB9269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背景颜色参考：</a:t>
            </a:r>
            <a:r>
              <a:rPr lang="en-US" altLang="zh-CN" dirty="0">
                <a:hlinkClick r:id="rId2"/>
              </a:rPr>
              <a:t>https://www.adidas.com.cn/yeezy</a:t>
            </a:r>
            <a:r>
              <a:rPr lang="en-US" altLang="zh-CN" dirty="0"/>
              <a:t> </a:t>
            </a:r>
          </a:p>
          <a:p>
            <a:r>
              <a:rPr lang="zh-CN" altLang="en-US" dirty="0"/>
              <a:t>米黄色</a:t>
            </a:r>
          </a:p>
        </p:txBody>
      </p:sp>
    </p:spTree>
    <p:extLst>
      <p:ext uri="{BB962C8B-B14F-4D97-AF65-F5344CB8AC3E}">
        <p14:creationId xmlns:p14="http://schemas.microsoft.com/office/powerpoint/2010/main" val="670443345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CFCF5697-514F-4F88-9B8C-B6751FC181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770" y="60687"/>
            <a:ext cx="3321621" cy="604679"/>
          </a:xfrm>
        </p:spPr>
        <p:txBody>
          <a:bodyPr/>
          <a:lstStyle/>
          <a:p>
            <a:r>
              <a:rPr lang="zh-CN" altLang="en-US" dirty="0"/>
              <a:t>首页</a:t>
            </a:r>
            <a:r>
              <a:rPr lang="en-US" altLang="zh-CN" dirty="0"/>
              <a:t>-1-</a:t>
            </a:r>
            <a:r>
              <a:rPr lang="zh-CN" altLang="en-US" dirty="0"/>
              <a:t>房子</a:t>
            </a: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xmlns="" id="{E590C47E-CE3B-4FA8-9074-F21D218CE5B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ts val="800"/>
              </a:lnSpc>
            </a:pPr>
            <a:endParaRPr lang="de-DE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xmlns="" id="{BADB3BE5-1BFA-4778-9159-F03A1C98857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>
              <a:lnSpc>
                <a:spcPts val="800"/>
              </a:lnSpc>
            </a:pPr>
            <a:fld id="{D985BC7C-F6A2-4FED-9217-735A5E10A319}" type="slidenum">
              <a:rPr lang="de-DE" smtClean="0"/>
              <a:pPr algn="r">
                <a:lnSpc>
                  <a:spcPts val="800"/>
                </a:lnSpc>
              </a:pPr>
              <a:t>3</a:t>
            </a:fld>
            <a:endParaRPr lang="de-DE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xmlns="" id="{27EF5D9F-EEE5-4C1E-92BD-D134DD6336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1546" y="476117"/>
            <a:ext cx="8765997" cy="419126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B80D4B4C-4C09-40BF-820A-82E5AAA71B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550" y="587919"/>
            <a:ext cx="8022421" cy="3873755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xmlns="" id="{4E74D6CE-CE2E-4A8B-A1E5-525B1B71BE99}"/>
              </a:ext>
            </a:extLst>
          </p:cNvPr>
          <p:cNvSpPr/>
          <p:nvPr/>
        </p:nvSpPr>
        <p:spPr>
          <a:xfrm>
            <a:off x="3997325" y="863600"/>
            <a:ext cx="1149350" cy="571500"/>
          </a:xfrm>
          <a:prstGeom prst="rect">
            <a:avLst/>
          </a:prstGeom>
          <a:solidFill>
            <a:schemeClr val="accent2"/>
          </a:solidFill>
          <a:ln w="12700" cap="flat" cmpd="sng" algn="ctr">
            <a:noFill/>
            <a:prstDash val="solid"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000" tIns="90000" rIns="9000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0"/>
              </a:spcBef>
            </a:pPr>
            <a:r>
              <a:rPr lang="zh-CN" altLang="en-US" sz="12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rPr>
              <a:t>找房子吗</a:t>
            </a:r>
          </a:p>
        </p:txBody>
      </p:sp>
    </p:spTree>
    <p:extLst>
      <p:ext uri="{BB962C8B-B14F-4D97-AF65-F5344CB8AC3E}">
        <p14:creationId xmlns:p14="http://schemas.microsoft.com/office/powerpoint/2010/main" val="3237195117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40C4898B-10F8-4A7A-A0CF-4B55EF437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首页</a:t>
            </a:r>
            <a:r>
              <a:rPr lang="en-US" altLang="zh-CN" dirty="0"/>
              <a:t>-1-</a:t>
            </a:r>
            <a:r>
              <a:rPr lang="zh-CN" altLang="en-US" dirty="0"/>
              <a:t>房子</a:t>
            </a:r>
            <a:r>
              <a:rPr lang="en-US" altLang="zh-CN" dirty="0"/>
              <a:t>-1.1-</a:t>
            </a:r>
            <a:r>
              <a:rPr lang="zh-CN" altLang="en-US" dirty="0"/>
              <a:t>详细</a:t>
            </a: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xmlns="" id="{96BE1114-823A-4CB3-AF20-BEA9808F6C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ts val="800"/>
              </a:lnSpc>
            </a:pPr>
            <a:endParaRPr lang="de-DE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xmlns="" id="{2949798A-EE0A-4A90-B57C-A18D4D62439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>
              <a:lnSpc>
                <a:spcPts val="800"/>
              </a:lnSpc>
            </a:pPr>
            <a:fld id="{D985BC7C-F6A2-4FED-9217-735A5E10A319}" type="slidenum">
              <a:rPr lang="de-DE" smtClean="0"/>
              <a:pPr algn="r">
                <a:lnSpc>
                  <a:spcPts val="800"/>
                </a:lnSpc>
              </a:pPr>
              <a:t>4</a:t>
            </a:fld>
            <a:endParaRPr lang="de-DE"/>
          </a:p>
        </p:txBody>
      </p:sp>
      <p:pic>
        <p:nvPicPr>
          <p:cNvPr id="7" name="内容占位符 5">
            <a:extLst>
              <a:ext uri="{FF2B5EF4-FFF2-40B4-BE49-F238E27FC236}">
                <a16:creationId xmlns:a16="http://schemas.microsoft.com/office/drawing/2014/main" xmlns="" id="{6462AB1E-B870-4914-9D83-A246C8B22E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gray">
          <a:xfrm>
            <a:off x="359637" y="539954"/>
            <a:ext cx="8765997" cy="4191265"/>
          </a:xfrm>
          <a:prstGeom prst="rect">
            <a:avLst/>
          </a:prstGeom>
        </p:spPr>
      </p:pic>
      <p:pic>
        <p:nvPicPr>
          <p:cNvPr id="10" name="内容占位符 9">
            <a:extLst>
              <a:ext uri="{FF2B5EF4-FFF2-40B4-BE49-F238E27FC236}">
                <a16:creationId xmlns:a16="http://schemas.microsoft.com/office/drawing/2014/main" xmlns="" id="{B22FE1C5-E396-44E4-845E-DB819D321B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99559" y="0"/>
            <a:ext cx="4861973" cy="2443349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xmlns="" id="{D645EC87-863B-4C86-9275-771F8B4A54C7}"/>
              </a:ext>
            </a:extLst>
          </p:cNvPr>
          <p:cNvSpPr/>
          <p:nvPr/>
        </p:nvSpPr>
        <p:spPr>
          <a:xfrm>
            <a:off x="5610941" y="1170061"/>
            <a:ext cx="1333500" cy="19685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000" tIns="90000" rIns="9000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0"/>
              </a:spcBef>
            </a:pPr>
            <a:r>
              <a:rPr lang="zh-CN" altLang="en-US" sz="12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rPr>
              <a:t>联系电话：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xmlns="" id="{A541C625-BF6A-4148-B275-8BE5D71CEE21}"/>
              </a:ext>
            </a:extLst>
          </p:cNvPr>
          <p:cNvSpPr/>
          <p:nvPr/>
        </p:nvSpPr>
        <p:spPr>
          <a:xfrm>
            <a:off x="5610941" y="1561493"/>
            <a:ext cx="1333500" cy="803515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000" tIns="90000" rIns="9000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0"/>
              </a:spcBef>
            </a:pPr>
            <a:endParaRPr lang="zh-CN" altLang="en-US" sz="1200" dirty="0" err="1">
              <a:solidFill>
                <a:schemeClr val="tx1"/>
              </a:solidFill>
              <a:latin typeface="Tahoma" pitchFamily="34" charset="0"/>
              <a:cs typeface="Tahoma" pitchFamily="34" charset="0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xmlns="" id="{6CE1E63E-52D4-4A23-AD94-A30A5536E9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9559" y="2398977"/>
            <a:ext cx="4643410" cy="1427193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xmlns="" id="{CF7AB908-6E61-477D-92B8-C46EED33E0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06738" y="3263031"/>
            <a:ext cx="4289466" cy="1774390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xmlns="" id="{13E90A03-12B8-440C-A6A7-309FB3D78364}"/>
              </a:ext>
            </a:extLst>
          </p:cNvPr>
          <p:cNvSpPr/>
          <p:nvPr/>
        </p:nvSpPr>
        <p:spPr>
          <a:xfrm>
            <a:off x="1138176" y="2782446"/>
            <a:ext cx="1079500" cy="20747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000" tIns="90000" rIns="9000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0"/>
              </a:spcBef>
            </a:pPr>
            <a:r>
              <a:rPr lang="zh-CN" altLang="en-US" sz="105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rPr>
              <a:t>室友显示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xmlns="" id="{7F990163-2DBB-4E5A-B17D-4BB2D50D8A3F}"/>
              </a:ext>
            </a:extLst>
          </p:cNvPr>
          <p:cNvSpPr/>
          <p:nvPr/>
        </p:nvSpPr>
        <p:spPr>
          <a:xfrm>
            <a:off x="1227238" y="3638084"/>
            <a:ext cx="1079500" cy="20747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000" tIns="90000" rIns="9000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0"/>
              </a:spcBef>
            </a:pPr>
            <a:r>
              <a:rPr lang="zh-CN" altLang="en-US" sz="105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rPr>
              <a:t>地图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xmlns="" id="{E862939D-3D50-41F6-A828-39873F6AA328}"/>
              </a:ext>
            </a:extLst>
          </p:cNvPr>
          <p:cNvSpPr/>
          <p:nvPr/>
        </p:nvSpPr>
        <p:spPr>
          <a:xfrm>
            <a:off x="1120059" y="4385616"/>
            <a:ext cx="1079500" cy="20747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000" tIns="90000" rIns="9000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0"/>
              </a:spcBef>
            </a:pPr>
            <a:r>
              <a:rPr lang="zh-CN" altLang="en-US" sz="105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rPr>
              <a:t>付款方式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xmlns="" id="{0546E685-FF19-4BA5-999F-B00CC4A5C262}"/>
              </a:ext>
            </a:extLst>
          </p:cNvPr>
          <p:cNvSpPr/>
          <p:nvPr/>
        </p:nvSpPr>
        <p:spPr>
          <a:xfrm>
            <a:off x="7512050" y="2076450"/>
            <a:ext cx="1091951" cy="841195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000" tIns="90000" rIns="9000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0"/>
              </a:spcBef>
            </a:pPr>
            <a:r>
              <a:rPr lang="zh-CN" altLang="en-US" sz="12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rPr>
              <a:t>做不了的直接告诉我 ，圈出来</a:t>
            </a:r>
          </a:p>
        </p:txBody>
      </p:sp>
    </p:spTree>
    <p:extLst>
      <p:ext uri="{BB962C8B-B14F-4D97-AF65-F5344CB8AC3E}">
        <p14:creationId xmlns:p14="http://schemas.microsoft.com/office/powerpoint/2010/main" val="611358734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>
            <a:extLst>
              <a:ext uri="{FF2B5EF4-FFF2-40B4-BE49-F238E27FC236}">
                <a16:creationId xmlns:a16="http://schemas.microsoft.com/office/drawing/2014/main" xmlns="" id="{96BE1114-823A-4CB3-AF20-BEA9808F6C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ts val="800"/>
              </a:lnSpc>
            </a:pPr>
            <a:endParaRPr lang="de-DE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xmlns="" id="{2949798A-EE0A-4A90-B57C-A18D4D62439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>
              <a:lnSpc>
                <a:spcPts val="800"/>
              </a:lnSpc>
            </a:pPr>
            <a:fld id="{D985BC7C-F6A2-4FED-9217-735A5E10A319}" type="slidenum">
              <a:rPr lang="de-DE" smtClean="0"/>
              <a:pPr algn="r">
                <a:lnSpc>
                  <a:spcPts val="800"/>
                </a:lnSpc>
              </a:pPr>
              <a:t>5</a:t>
            </a:fld>
            <a:endParaRPr lang="de-DE"/>
          </a:p>
        </p:txBody>
      </p:sp>
      <p:pic>
        <p:nvPicPr>
          <p:cNvPr id="7" name="内容占位符 5">
            <a:extLst>
              <a:ext uri="{FF2B5EF4-FFF2-40B4-BE49-F238E27FC236}">
                <a16:creationId xmlns:a16="http://schemas.microsoft.com/office/drawing/2014/main" xmlns="" id="{6462AB1E-B870-4914-9D83-A246C8B22E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gray">
          <a:xfrm>
            <a:off x="359637" y="576061"/>
            <a:ext cx="8765997" cy="4191265"/>
          </a:xfrm>
          <a:prstGeom prst="rect">
            <a:avLst/>
          </a:prstGeom>
        </p:spPr>
      </p:pic>
      <p:pic>
        <p:nvPicPr>
          <p:cNvPr id="5" name="内容占位符 4">
            <a:extLst>
              <a:ext uri="{FF2B5EF4-FFF2-40B4-BE49-F238E27FC236}">
                <a16:creationId xmlns:a16="http://schemas.microsoft.com/office/drawing/2014/main" xmlns="" id="{EC2B99DC-D790-4F15-ACC6-0B4200A717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66234" y="681831"/>
            <a:ext cx="6811532" cy="3779838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0" name="标题 1">
            <a:extLst>
              <a:ext uri="{FF2B5EF4-FFF2-40B4-BE49-F238E27FC236}">
                <a16:creationId xmlns:a16="http://schemas.microsoft.com/office/drawing/2014/main" xmlns="" id="{048A6912-9CC2-48C0-9AE8-C41721F786D3}"/>
              </a:ext>
            </a:extLst>
          </p:cNvPr>
          <p:cNvSpPr txBox="1">
            <a:spLocks/>
          </p:cNvSpPr>
          <p:nvPr/>
        </p:nvSpPr>
        <p:spPr bwMode="gray">
          <a:xfrm>
            <a:off x="217770" y="60687"/>
            <a:ext cx="3321621" cy="60467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rtl="0" eaLnBrk="1" fontAlgn="base" hangingPunct="1">
              <a:lnSpc>
                <a:spcPts val="2399"/>
              </a:lnSpc>
              <a:spcBef>
                <a:spcPct val="0"/>
              </a:spcBef>
              <a:spcAft>
                <a:spcPct val="0"/>
              </a:spcAft>
              <a:defRPr sz="2000" b="1" baseline="0">
                <a:solidFill>
                  <a:schemeClr val="tx2"/>
                </a:solidFill>
                <a:latin typeface="Tahoma" panose="020B0604030504040204" pitchFamily="34" charset="0"/>
                <a:ea typeface="+mj-ea"/>
                <a:cs typeface="Tahoma" panose="020B0604030504040204" pitchFamily="34" charset="0"/>
              </a:defRPr>
            </a:lvl1pPr>
            <a:lvl2pPr algn="l" rtl="0" eaLnBrk="1" fontAlgn="base" hangingPunct="1">
              <a:lnSpc>
                <a:spcPts val="2799"/>
              </a:lnSpc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Tahoma" charset="0"/>
              </a:defRPr>
            </a:lvl2pPr>
            <a:lvl3pPr algn="l" rtl="0" eaLnBrk="1" fontAlgn="base" hangingPunct="1">
              <a:lnSpc>
                <a:spcPts val="2799"/>
              </a:lnSpc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Tahoma" charset="0"/>
              </a:defRPr>
            </a:lvl3pPr>
            <a:lvl4pPr algn="l" rtl="0" eaLnBrk="1" fontAlgn="base" hangingPunct="1">
              <a:lnSpc>
                <a:spcPts val="2799"/>
              </a:lnSpc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Tahoma" charset="0"/>
              </a:defRPr>
            </a:lvl4pPr>
            <a:lvl5pPr algn="l" rtl="0" eaLnBrk="1" fontAlgn="base" hangingPunct="1">
              <a:lnSpc>
                <a:spcPts val="2799"/>
              </a:lnSpc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Tahoma" charset="0"/>
              </a:defRPr>
            </a:lvl5pPr>
            <a:lvl6pPr marL="457102" algn="l" rtl="0" eaLnBrk="1" fontAlgn="base" hangingPunct="1">
              <a:lnSpc>
                <a:spcPts val="2799"/>
              </a:lnSpc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Tahoma" charset="0"/>
              </a:defRPr>
            </a:lvl6pPr>
            <a:lvl7pPr marL="914205" algn="l" rtl="0" eaLnBrk="1" fontAlgn="base" hangingPunct="1">
              <a:lnSpc>
                <a:spcPts val="2799"/>
              </a:lnSpc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Tahoma" charset="0"/>
              </a:defRPr>
            </a:lvl7pPr>
            <a:lvl8pPr marL="1371306" algn="l" rtl="0" eaLnBrk="1" fontAlgn="base" hangingPunct="1">
              <a:lnSpc>
                <a:spcPts val="2799"/>
              </a:lnSpc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Tahoma" charset="0"/>
              </a:defRPr>
            </a:lvl8pPr>
            <a:lvl9pPr marL="1828409" algn="l" rtl="0" eaLnBrk="1" fontAlgn="base" hangingPunct="1">
              <a:lnSpc>
                <a:spcPts val="2799"/>
              </a:lnSpc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Tahoma" charset="0"/>
              </a:defRPr>
            </a:lvl9pPr>
          </a:lstStyle>
          <a:p>
            <a:r>
              <a:rPr lang="zh-CN" altLang="en-US" kern="0" dirty="0"/>
              <a:t>首页</a:t>
            </a:r>
            <a:r>
              <a:rPr lang="en-US" altLang="zh-CN" kern="0" dirty="0"/>
              <a:t>-2-</a:t>
            </a:r>
            <a:r>
              <a:rPr lang="zh-CN" altLang="en-US" kern="0" dirty="0"/>
              <a:t>家具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xmlns="" id="{6E8F9B1E-CEEB-4330-A7F5-402D1F2F7D5F}"/>
              </a:ext>
            </a:extLst>
          </p:cNvPr>
          <p:cNvSpPr/>
          <p:nvPr/>
        </p:nvSpPr>
        <p:spPr>
          <a:xfrm>
            <a:off x="4368800" y="896277"/>
            <a:ext cx="1066800" cy="386423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000" tIns="90000" rIns="9000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0"/>
              </a:spcBef>
            </a:pPr>
            <a:r>
              <a:rPr lang="zh-CN" altLang="en-US" sz="12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rPr>
              <a:t>家具交易</a:t>
            </a:r>
          </a:p>
        </p:txBody>
      </p:sp>
    </p:spTree>
    <p:extLst>
      <p:ext uri="{BB962C8B-B14F-4D97-AF65-F5344CB8AC3E}">
        <p14:creationId xmlns:p14="http://schemas.microsoft.com/office/powerpoint/2010/main" val="2112498915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40C4898B-10F8-4A7A-A0CF-4B55EF437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家具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xmlns="" id="{96BE1114-823A-4CB3-AF20-BEA9808F6C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ts val="800"/>
              </a:lnSpc>
            </a:pPr>
            <a:endParaRPr lang="de-DE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xmlns="" id="{2949798A-EE0A-4A90-B57C-A18D4D62439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>
              <a:lnSpc>
                <a:spcPts val="800"/>
              </a:lnSpc>
            </a:pPr>
            <a:fld id="{D985BC7C-F6A2-4FED-9217-735A5E10A319}" type="slidenum">
              <a:rPr lang="de-DE" smtClean="0"/>
              <a:pPr algn="r">
                <a:lnSpc>
                  <a:spcPts val="800"/>
                </a:lnSpc>
              </a:pPr>
              <a:t>6</a:t>
            </a:fld>
            <a:endParaRPr lang="de-DE"/>
          </a:p>
        </p:txBody>
      </p:sp>
      <p:pic>
        <p:nvPicPr>
          <p:cNvPr id="7" name="内容占位符 5">
            <a:extLst>
              <a:ext uri="{FF2B5EF4-FFF2-40B4-BE49-F238E27FC236}">
                <a16:creationId xmlns:a16="http://schemas.microsoft.com/office/drawing/2014/main" xmlns="" id="{6462AB1E-B870-4914-9D83-A246C8B22E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gray">
          <a:xfrm>
            <a:off x="270053" y="576061"/>
            <a:ext cx="8765997" cy="4191265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xmlns="" id="{BD3B3CF6-A192-4F84-A54C-4B3B82B654E3}"/>
              </a:ext>
            </a:extLst>
          </p:cNvPr>
          <p:cNvSpPr/>
          <p:nvPr/>
        </p:nvSpPr>
        <p:spPr>
          <a:xfrm>
            <a:off x="929391" y="861327"/>
            <a:ext cx="1648709" cy="120650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000" tIns="90000" rIns="9000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0"/>
              </a:spcBef>
            </a:pPr>
            <a:endParaRPr lang="zh-CN" altLang="en-US" sz="1200" dirty="0" err="1">
              <a:solidFill>
                <a:schemeClr val="tx1"/>
              </a:solidFill>
              <a:latin typeface="Tahoma" pitchFamily="34" charset="0"/>
              <a:cs typeface="Tahoma" pitchFamily="34" charset="0"/>
            </a:endParaRPr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xmlns="" id="{00B8C437-13D0-4F0B-A7E9-9CF818D8EEBA}"/>
              </a:ext>
            </a:extLst>
          </p:cNvPr>
          <p:cNvGrpSpPr/>
          <p:nvPr/>
        </p:nvGrpSpPr>
        <p:grpSpPr>
          <a:xfrm>
            <a:off x="929390" y="861324"/>
            <a:ext cx="7490838" cy="1206503"/>
            <a:chOff x="929390" y="861324"/>
            <a:chExt cx="7490838" cy="1206503"/>
          </a:xfrm>
        </p:grpSpPr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xmlns="" id="{DBFF4809-91F2-49BB-A249-58E39CD1E441}"/>
                </a:ext>
              </a:extLst>
            </p:cNvPr>
            <p:cNvGrpSpPr/>
            <p:nvPr/>
          </p:nvGrpSpPr>
          <p:grpSpPr>
            <a:xfrm>
              <a:off x="929390" y="861324"/>
              <a:ext cx="1648709" cy="1206500"/>
              <a:chOff x="929390" y="861327"/>
              <a:chExt cx="1648709" cy="1206500"/>
            </a:xfrm>
          </p:grpSpPr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xmlns="" id="{C02014D5-1589-4156-891D-8D6788DEF050}"/>
                  </a:ext>
                </a:extLst>
              </p:cNvPr>
              <p:cNvSpPr/>
              <p:nvPr/>
            </p:nvSpPr>
            <p:spPr>
              <a:xfrm>
                <a:off x="1828799" y="1835149"/>
                <a:ext cx="749300" cy="232677"/>
              </a:xfrm>
              <a:prstGeom prst="rect">
                <a:avLst/>
              </a:prstGeom>
              <a:solidFill>
                <a:schemeClr val="bg1"/>
              </a:solidFill>
              <a:ln w="12700" cap="flat" cmpd="sng" algn="ctr">
                <a:solidFill>
                  <a:srgbClr val="000000"/>
                </a:solidFill>
                <a:prstDash val="solid"/>
              </a:ln>
              <a:effectLst/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0000" tIns="90000" rIns="90000" bIns="9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0"/>
                  </a:spcBef>
                </a:pPr>
                <a:r>
                  <a:rPr lang="zh-CN" altLang="en-US" sz="1200" dirty="0">
                    <a:solidFill>
                      <a:schemeClr val="tx1"/>
                    </a:solidFill>
                    <a:latin typeface="Tahoma" pitchFamily="34" charset="0"/>
                    <a:cs typeface="Tahoma" pitchFamily="34" charset="0"/>
                  </a:rPr>
                  <a:t>价格</a:t>
                </a:r>
              </a:p>
            </p:txBody>
          </p:sp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xmlns="" id="{E68F2C7B-8A3D-47CA-9820-12BB1588BCDF}"/>
                  </a:ext>
                </a:extLst>
              </p:cNvPr>
              <p:cNvSpPr/>
              <p:nvPr/>
            </p:nvSpPr>
            <p:spPr>
              <a:xfrm>
                <a:off x="929391" y="1835150"/>
                <a:ext cx="899409" cy="232677"/>
              </a:xfrm>
              <a:prstGeom prst="rect">
                <a:avLst/>
              </a:prstGeom>
              <a:solidFill>
                <a:schemeClr val="bg1"/>
              </a:solidFill>
              <a:ln w="12700" cap="flat" cmpd="sng" algn="ctr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</a:ln>
              <a:effectLst/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0000" tIns="90000" rIns="90000" bIns="9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0"/>
                  </a:spcBef>
                </a:pPr>
                <a:r>
                  <a:rPr lang="zh-CN" altLang="en-US" sz="1200" dirty="0">
                    <a:solidFill>
                      <a:schemeClr val="tx1"/>
                    </a:solidFill>
                    <a:latin typeface="Tahoma" pitchFamily="34" charset="0"/>
                    <a:cs typeface="Tahoma" pitchFamily="34" charset="0"/>
                  </a:rPr>
                  <a:t>使用年限</a:t>
                </a:r>
              </a:p>
            </p:txBody>
          </p:sp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xmlns="" id="{05038B83-A56D-401F-A780-26FFE8F02170}"/>
                  </a:ext>
                </a:extLst>
              </p:cNvPr>
              <p:cNvSpPr/>
              <p:nvPr/>
            </p:nvSpPr>
            <p:spPr>
              <a:xfrm>
                <a:off x="929390" y="861327"/>
                <a:ext cx="1648709" cy="973823"/>
              </a:xfrm>
              <a:prstGeom prst="rect">
                <a:avLst/>
              </a:prstGeom>
              <a:solidFill>
                <a:schemeClr val="bg1"/>
              </a:solidFill>
              <a:ln w="12700" cap="flat" cmpd="sng" algn="ctr">
                <a:noFill/>
                <a:prstDash val="solid"/>
              </a:ln>
              <a:effectLst/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0000" tIns="90000" rIns="90000" bIns="9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0"/>
                  </a:spcBef>
                </a:pPr>
                <a:r>
                  <a:rPr lang="zh-CN" altLang="en-US" sz="1200" dirty="0">
                    <a:solidFill>
                      <a:schemeClr val="tx1"/>
                    </a:solidFill>
                    <a:latin typeface="Tahoma" pitchFamily="34" charset="0"/>
                    <a:cs typeface="Tahoma" pitchFamily="34" charset="0"/>
                  </a:rPr>
                  <a:t>照片</a:t>
                </a:r>
              </a:p>
            </p:txBody>
          </p:sp>
        </p:grpSp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xmlns="" id="{591D0645-E7B7-4EE6-98AE-797D4A78D53B}"/>
                </a:ext>
              </a:extLst>
            </p:cNvPr>
            <p:cNvGrpSpPr/>
            <p:nvPr/>
          </p:nvGrpSpPr>
          <p:grpSpPr>
            <a:xfrm>
              <a:off x="4775459" y="861326"/>
              <a:ext cx="1648709" cy="1206500"/>
              <a:chOff x="929390" y="861327"/>
              <a:chExt cx="1648709" cy="1206500"/>
            </a:xfrm>
          </p:grpSpPr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xmlns="" id="{5B4553B5-7027-4A83-AAE8-29EE85AE637C}"/>
                  </a:ext>
                </a:extLst>
              </p:cNvPr>
              <p:cNvSpPr/>
              <p:nvPr/>
            </p:nvSpPr>
            <p:spPr>
              <a:xfrm>
                <a:off x="1828799" y="1835149"/>
                <a:ext cx="749300" cy="232677"/>
              </a:xfrm>
              <a:prstGeom prst="rect">
                <a:avLst/>
              </a:prstGeom>
              <a:solidFill>
                <a:schemeClr val="bg1"/>
              </a:solidFill>
              <a:ln w="12700" cap="flat" cmpd="sng" algn="ctr">
                <a:solidFill>
                  <a:srgbClr val="000000"/>
                </a:solidFill>
                <a:prstDash val="solid"/>
              </a:ln>
              <a:effectLst/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0000" tIns="90000" rIns="90000" bIns="9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0"/>
                  </a:spcBef>
                </a:pPr>
                <a:r>
                  <a:rPr lang="zh-CN" altLang="en-US" sz="1200" dirty="0">
                    <a:solidFill>
                      <a:schemeClr val="tx1"/>
                    </a:solidFill>
                    <a:latin typeface="Tahoma" pitchFamily="34" charset="0"/>
                    <a:cs typeface="Tahoma" pitchFamily="34" charset="0"/>
                  </a:rPr>
                  <a:t>价格</a:t>
                </a:r>
              </a:p>
            </p:txBody>
          </p:sp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xmlns="" id="{9D2B1731-6707-46D5-9F95-EE5DF530ABF4}"/>
                  </a:ext>
                </a:extLst>
              </p:cNvPr>
              <p:cNvSpPr/>
              <p:nvPr/>
            </p:nvSpPr>
            <p:spPr>
              <a:xfrm>
                <a:off x="929391" y="1835150"/>
                <a:ext cx="899409" cy="232677"/>
              </a:xfrm>
              <a:prstGeom prst="rect">
                <a:avLst/>
              </a:prstGeom>
              <a:solidFill>
                <a:schemeClr val="bg1"/>
              </a:solidFill>
              <a:ln w="12700" cap="flat" cmpd="sng" algn="ctr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</a:ln>
              <a:effectLst/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0000" tIns="90000" rIns="90000" bIns="9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0"/>
                  </a:spcBef>
                </a:pPr>
                <a:r>
                  <a:rPr lang="zh-CN" altLang="en-US" sz="1200" dirty="0">
                    <a:solidFill>
                      <a:schemeClr val="tx1"/>
                    </a:solidFill>
                    <a:latin typeface="Tahoma" pitchFamily="34" charset="0"/>
                    <a:cs typeface="Tahoma" pitchFamily="34" charset="0"/>
                  </a:rPr>
                  <a:t>使用年限</a:t>
                </a:r>
              </a:p>
            </p:txBody>
          </p:sp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xmlns="" id="{FF482CC3-5005-4758-9D59-1C176CA03623}"/>
                  </a:ext>
                </a:extLst>
              </p:cNvPr>
              <p:cNvSpPr/>
              <p:nvPr/>
            </p:nvSpPr>
            <p:spPr>
              <a:xfrm>
                <a:off x="929390" y="861327"/>
                <a:ext cx="1648709" cy="973823"/>
              </a:xfrm>
              <a:prstGeom prst="rect">
                <a:avLst/>
              </a:prstGeom>
              <a:solidFill>
                <a:schemeClr val="bg1"/>
              </a:solidFill>
              <a:ln w="12700" cap="flat" cmpd="sng" algn="ctr">
                <a:noFill/>
                <a:prstDash val="solid"/>
              </a:ln>
              <a:effectLst/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0000" tIns="90000" rIns="90000" bIns="9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0"/>
                  </a:spcBef>
                </a:pPr>
                <a:r>
                  <a:rPr lang="zh-CN" altLang="en-US" sz="1200" dirty="0">
                    <a:solidFill>
                      <a:schemeClr val="tx1"/>
                    </a:solidFill>
                    <a:latin typeface="Tahoma" pitchFamily="34" charset="0"/>
                    <a:cs typeface="Tahoma" pitchFamily="34" charset="0"/>
                  </a:rPr>
                  <a:t>照片</a:t>
                </a:r>
              </a:p>
            </p:txBody>
          </p:sp>
        </p:grpSp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xmlns="" id="{4C9E06C9-9473-4BA4-A304-AF4320798434}"/>
                </a:ext>
              </a:extLst>
            </p:cNvPr>
            <p:cNvGrpSpPr/>
            <p:nvPr/>
          </p:nvGrpSpPr>
          <p:grpSpPr>
            <a:xfrm>
              <a:off x="2852424" y="861327"/>
              <a:ext cx="1648709" cy="1206500"/>
              <a:chOff x="929390" y="861327"/>
              <a:chExt cx="1648709" cy="1206500"/>
            </a:xfrm>
          </p:grpSpPr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xmlns="" id="{A2731A3A-7BAB-4B91-AE3E-22BF783F9A0F}"/>
                  </a:ext>
                </a:extLst>
              </p:cNvPr>
              <p:cNvSpPr/>
              <p:nvPr/>
            </p:nvSpPr>
            <p:spPr>
              <a:xfrm>
                <a:off x="1828799" y="1835149"/>
                <a:ext cx="749300" cy="232677"/>
              </a:xfrm>
              <a:prstGeom prst="rect">
                <a:avLst/>
              </a:prstGeom>
              <a:solidFill>
                <a:schemeClr val="bg1"/>
              </a:solidFill>
              <a:ln w="12700" cap="flat" cmpd="sng" algn="ctr">
                <a:solidFill>
                  <a:srgbClr val="000000"/>
                </a:solidFill>
                <a:prstDash val="solid"/>
              </a:ln>
              <a:effectLst/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0000" tIns="90000" rIns="90000" bIns="9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0"/>
                  </a:spcBef>
                </a:pPr>
                <a:r>
                  <a:rPr lang="zh-CN" altLang="en-US" sz="1200" dirty="0">
                    <a:solidFill>
                      <a:schemeClr val="tx1"/>
                    </a:solidFill>
                    <a:latin typeface="Tahoma" pitchFamily="34" charset="0"/>
                    <a:cs typeface="Tahoma" pitchFamily="34" charset="0"/>
                  </a:rPr>
                  <a:t>价格</a:t>
                </a:r>
              </a:p>
            </p:txBody>
          </p:sp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xmlns="" id="{CFF2CA83-856F-4B9F-8EF5-3DA5B0249CDF}"/>
                  </a:ext>
                </a:extLst>
              </p:cNvPr>
              <p:cNvSpPr/>
              <p:nvPr/>
            </p:nvSpPr>
            <p:spPr>
              <a:xfrm>
                <a:off x="929391" y="1835150"/>
                <a:ext cx="899409" cy="232677"/>
              </a:xfrm>
              <a:prstGeom prst="rect">
                <a:avLst/>
              </a:prstGeom>
              <a:solidFill>
                <a:schemeClr val="bg1"/>
              </a:solidFill>
              <a:ln w="12700" cap="flat" cmpd="sng" algn="ctr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</a:ln>
              <a:effectLst/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0000" tIns="90000" rIns="90000" bIns="9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0"/>
                  </a:spcBef>
                </a:pPr>
                <a:r>
                  <a:rPr lang="zh-CN" altLang="en-US" sz="1200" dirty="0">
                    <a:solidFill>
                      <a:schemeClr val="tx1"/>
                    </a:solidFill>
                    <a:latin typeface="Tahoma" pitchFamily="34" charset="0"/>
                    <a:cs typeface="Tahoma" pitchFamily="34" charset="0"/>
                  </a:rPr>
                  <a:t>使用年限</a:t>
                </a:r>
              </a:p>
            </p:txBody>
          </p:sp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xmlns="" id="{AFDC68EA-45D3-407D-8154-FC5B0244F118}"/>
                  </a:ext>
                </a:extLst>
              </p:cNvPr>
              <p:cNvSpPr/>
              <p:nvPr/>
            </p:nvSpPr>
            <p:spPr>
              <a:xfrm>
                <a:off x="929390" y="861327"/>
                <a:ext cx="1648709" cy="973823"/>
              </a:xfrm>
              <a:prstGeom prst="rect">
                <a:avLst/>
              </a:prstGeom>
              <a:solidFill>
                <a:schemeClr val="bg1"/>
              </a:solidFill>
              <a:ln w="12700" cap="flat" cmpd="sng" algn="ctr">
                <a:noFill/>
                <a:prstDash val="solid"/>
              </a:ln>
              <a:effectLst/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0000" tIns="90000" rIns="90000" bIns="9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0"/>
                  </a:spcBef>
                </a:pPr>
                <a:r>
                  <a:rPr lang="zh-CN" altLang="en-US" sz="1200" dirty="0">
                    <a:solidFill>
                      <a:schemeClr val="tx1"/>
                    </a:solidFill>
                    <a:latin typeface="Tahoma" pitchFamily="34" charset="0"/>
                    <a:cs typeface="Tahoma" pitchFamily="34" charset="0"/>
                  </a:rPr>
                  <a:t>照片</a:t>
                </a:r>
              </a:p>
            </p:txBody>
          </p:sp>
        </p:grpSp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xmlns="" id="{CEB8AA2A-DD28-4917-9D9A-E28BC60607BB}"/>
                </a:ext>
              </a:extLst>
            </p:cNvPr>
            <p:cNvGrpSpPr/>
            <p:nvPr/>
          </p:nvGrpSpPr>
          <p:grpSpPr>
            <a:xfrm>
              <a:off x="6771519" y="861325"/>
              <a:ext cx="1648709" cy="1206500"/>
              <a:chOff x="929390" y="861327"/>
              <a:chExt cx="1648709" cy="1206500"/>
            </a:xfrm>
          </p:grpSpPr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xmlns="" id="{6C99469D-6A1B-4882-81FD-747BCCD3EED1}"/>
                  </a:ext>
                </a:extLst>
              </p:cNvPr>
              <p:cNvSpPr/>
              <p:nvPr/>
            </p:nvSpPr>
            <p:spPr>
              <a:xfrm>
                <a:off x="1828799" y="1835149"/>
                <a:ext cx="749300" cy="232677"/>
              </a:xfrm>
              <a:prstGeom prst="rect">
                <a:avLst/>
              </a:prstGeom>
              <a:solidFill>
                <a:schemeClr val="bg1"/>
              </a:solidFill>
              <a:ln w="12700" cap="flat" cmpd="sng" algn="ctr">
                <a:solidFill>
                  <a:srgbClr val="000000"/>
                </a:solidFill>
                <a:prstDash val="solid"/>
              </a:ln>
              <a:effectLst/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0000" tIns="90000" rIns="90000" bIns="9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0"/>
                  </a:spcBef>
                </a:pPr>
                <a:r>
                  <a:rPr lang="zh-CN" altLang="en-US" sz="1200" dirty="0">
                    <a:solidFill>
                      <a:schemeClr val="tx1"/>
                    </a:solidFill>
                    <a:latin typeface="Tahoma" pitchFamily="34" charset="0"/>
                    <a:cs typeface="Tahoma" pitchFamily="34" charset="0"/>
                  </a:rPr>
                  <a:t>价格</a:t>
                </a:r>
              </a:p>
            </p:txBody>
          </p:sp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xmlns="" id="{D07AC172-ADEC-4F4F-85BF-4C6D14F8DB95}"/>
                  </a:ext>
                </a:extLst>
              </p:cNvPr>
              <p:cNvSpPr/>
              <p:nvPr/>
            </p:nvSpPr>
            <p:spPr>
              <a:xfrm>
                <a:off x="929391" y="1835150"/>
                <a:ext cx="899409" cy="232677"/>
              </a:xfrm>
              <a:prstGeom prst="rect">
                <a:avLst/>
              </a:prstGeom>
              <a:solidFill>
                <a:schemeClr val="bg1"/>
              </a:solidFill>
              <a:ln w="12700" cap="flat" cmpd="sng" algn="ctr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</a:ln>
              <a:effectLst/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0000" tIns="90000" rIns="90000" bIns="9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0"/>
                  </a:spcBef>
                </a:pPr>
                <a:r>
                  <a:rPr lang="zh-CN" altLang="en-US" sz="1200" dirty="0">
                    <a:solidFill>
                      <a:schemeClr val="tx1"/>
                    </a:solidFill>
                    <a:latin typeface="Tahoma" pitchFamily="34" charset="0"/>
                    <a:cs typeface="Tahoma" pitchFamily="34" charset="0"/>
                  </a:rPr>
                  <a:t>使用年限</a:t>
                </a:r>
              </a:p>
            </p:txBody>
          </p:sp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xmlns="" id="{63278427-5AA1-44E0-8131-986B821DF77F}"/>
                  </a:ext>
                </a:extLst>
              </p:cNvPr>
              <p:cNvSpPr/>
              <p:nvPr/>
            </p:nvSpPr>
            <p:spPr>
              <a:xfrm>
                <a:off x="929390" y="861327"/>
                <a:ext cx="1648709" cy="973823"/>
              </a:xfrm>
              <a:prstGeom prst="rect">
                <a:avLst/>
              </a:prstGeom>
              <a:solidFill>
                <a:schemeClr val="bg1"/>
              </a:solidFill>
              <a:ln w="12700" cap="flat" cmpd="sng" algn="ctr">
                <a:noFill/>
                <a:prstDash val="solid"/>
              </a:ln>
              <a:effectLst/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0000" tIns="90000" rIns="90000" bIns="9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0"/>
                  </a:spcBef>
                </a:pPr>
                <a:r>
                  <a:rPr lang="zh-CN" altLang="en-US" sz="1200" dirty="0">
                    <a:solidFill>
                      <a:schemeClr val="tx1"/>
                    </a:solidFill>
                    <a:latin typeface="Tahoma" pitchFamily="34" charset="0"/>
                    <a:cs typeface="Tahoma" pitchFamily="34" charset="0"/>
                  </a:rPr>
                  <a:t>照片</a:t>
                </a:r>
              </a:p>
            </p:txBody>
          </p:sp>
        </p:grp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xmlns="" id="{E86B898E-C09F-4B7B-8EA6-F1E967525EB9}"/>
              </a:ext>
            </a:extLst>
          </p:cNvPr>
          <p:cNvGrpSpPr/>
          <p:nvPr/>
        </p:nvGrpSpPr>
        <p:grpSpPr>
          <a:xfrm>
            <a:off x="929391" y="2205715"/>
            <a:ext cx="7490838" cy="1206503"/>
            <a:chOff x="929390" y="861324"/>
            <a:chExt cx="7490838" cy="1206503"/>
          </a:xfrm>
        </p:grpSpPr>
        <p:grpSp>
          <p:nvGrpSpPr>
            <p:cNvPr id="32" name="组合 31">
              <a:extLst>
                <a:ext uri="{FF2B5EF4-FFF2-40B4-BE49-F238E27FC236}">
                  <a16:creationId xmlns:a16="http://schemas.microsoft.com/office/drawing/2014/main" xmlns="" id="{69160F32-8972-49A5-B89F-9BB111DCA8DA}"/>
                </a:ext>
              </a:extLst>
            </p:cNvPr>
            <p:cNvGrpSpPr/>
            <p:nvPr/>
          </p:nvGrpSpPr>
          <p:grpSpPr>
            <a:xfrm>
              <a:off x="929390" y="861324"/>
              <a:ext cx="1648709" cy="1206500"/>
              <a:chOff x="929390" y="861327"/>
              <a:chExt cx="1648709" cy="1206500"/>
            </a:xfrm>
          </p:grpSpPr>
          <p:sp>
            <p:nvSpPr>
              <p:cNvPr id="45" name="矩形 44">
                <a:extLst>
                  <a:ext uri="{FF2B5EF4-FFF2-40B4-BE49-F238E27FC236}">
                    <a16:creationId xmlns:a16="http://schemas.microsoft.com/office/drawing/2014/main" xmlns="" id="{AB9BFAB0-96BC-417D-9DF5-DBFD2E742DC5}"/>
                  </a:ext>
                </a:extLst>
              </p:cNvPr>
              <p:cNvSpPr/>
              <p:nvPr/>
            </p:nvSpPr>
            <p:spPr>
              <a:xfrm>
                <a:off x="1828799" y="1835149"/>
                <a:ext cx="749300" cy="232677"/>
              </a:xfrm>
              <a:prstGeom prst="rect">
                <a:avLst/>
              </a:prstGeom>
              <a:solidFill>
                <a:schemeClr val="bg1"/>
              </a:solidFill>
              <a:ln w="12700" cap="flat" cmpd="sng" algn="ctr">
                <a:solidFill>
                  <a:srgbClr val="000000"/>
                </a:solidFill>
                <a:prstDash val="solid"/>
              </a:ln>
              <a:effectLst/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0000" tIns="90000" rIns="90000" bIns="9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0"/>
                  </a:spcBef>
                </a:pPr>
                <a:r>
                  <a:rPr lang="zh-CN" altLang="en-US" sz="1200" dirty="0">
                    <a:solidFill>
                      <a:schemeClr val="tx1"/>
                    </a:solidFill>
                    <a:latin typeface="Tahoma" pitchFamily="34" charset="0"/>
                    <a:cs typeface="Tahoma" pitchFamily="34" charset="0"/>
                  </a:rPr>
                  <a:t>价格</a:t>
                </a:r>
              </a:p>
            </p:txBody>
          </p:sp>
          <p:sp>
            <p:nvSpPr>
              <p:cNvPr id="46" name="矩形 45">
                <a:extLst>
                  <a:ext uri="{FF2B5EF4-FFF2-40B4-BE49-F238E27FC236}">
                    <a16:creationId xmlns:a16="http://schemas.microsoft.com/office/drawing/2014/main" xmlns="" id="{3DC8D013-2B58-4221-A053-E8F5A8D1409A}"/>
                  </a:ext>
                </a:extLst>
              </p:cNvPr>
              <p:cNvSpPr/>
              <p:nvPr/>
            </p:nvSpPr>
            <p:spPr>
              <a:xfrm>
                <a:off x="929391" y="1835150"/>
                <a:ext cx="899409" cy="232677"/>
              </a:xfrm>
              <a:prstGeom prst="rect">
                <a:avLst/>
              </a:prstGeom>
              <a:solidFill>
                <a:schemeClr val="bg1"/>
              </a:solidFill>
              <a:ln w="12700" cap="flat" cmpd="sng" algn="ctr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</a:ln>
              <a:effectLst/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0000" tIns="90000" rIns="90000" bIns="9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0"/>
                  </a:spcBef>
                </a:pPr>
                <a:r>
                  <a:rPr lang="zh-CN" altLang="en-US" sz="1200" dirty="0">
                    <a:solidFill>
                      <a:schemeClr val="tx1"/>
                    </a:solidFill>
                    <a:latin typeface="Tahoma" pitchFamily="34" charset="0"/>
                    <a:cs typeface="Tahoma" pitchFamily="34" charset="0"/>
                  </a:rPr>
                  <a:t>使用年限</a:t>
                </a:r>
              </a:p>
            </p:txBody>
          </p:sp>
          <p:sp>
            <p:nvSpPr>
              <p:cNvPr id="47" name="矩形 46">
                <a:extLst>
                  <a:ext uri="{FF2B5EF4-FFF2-40B4-BE49-F238E27FC236}">
                    <a16:creationId xmlns:a16="http://schemas.microsoft.com/office/drawing/2014/main" xmlns="" id="{801257A3-969A-45CE-A09F-9E4725287365}"/>
                  </a:ext>
                </a:extLst>
              </p:cNvPr>
              <p:cNvSpPr/>
              <p:nvPr/>
            </p:nvSpPr>
            <p:spPr>
              <a:xfrm>
                <a:off x="929390" y="861327"/>
                <a:ext cx="1648709" cy="973823"/>
              </a:xfrm>
              <a:prstGeom prst="rect">
                <a:avLst/>
              </a:prstGeom>
              <a:solidFill>
                <a:schemeClr val="bg1"/>
              </a:solidFill>
              <a:ln w="12700" cap="flat" cmpd="sng" algn="ctr">
                <a:noFill/>
                <a:prstDash val="solid"/>
              </a:ln>
              <a:effectLst/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0000" tIns="90000" rIns="90000" bIns="9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0"/>
                  </a:spcBef>
                </a:pPr>
                <a:r>
                  <a:rPr lang="zh-CN" altLang="en-US" sz="1200" dirty="0">
                    <a:solidFill>
                      <a:schemeClr val="tx1"/>
                    </a:solidFill>
                    <a:latin typeface="Tahoma" pitchFamily="34" charset="0"/>
                    <a:cs typeface="Tahoma" pitchFamily="34" charset="0"/>
                  </a:rPr>
                  <a:t>照片</a:t>
                </a:r>
              </a:p>
            </p:txBody>
          </p:sp>
        </p:grpSp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xmlns="" id="{01F37416-D5FE-451C-A555-FB9827025A6D}"/>
                </a:ext>
              </a:extLst>
            </p:cNvPr>
            <p:cNvGrpSpPr/>
            <p:nvPr/>
          </p:nvGrpSpPr>
          <p:grpSpPr>
            <a:xfrm>
              <a:off x="4775459" y="861326"/>
              <a:ext cx="1648709" cy="1206500"/>
              <a:chOff x="929390" y="861327"/>
              <a:chExt cx="1648709" cy="1206500"/>
            </a:xfrm>
          </p:grpSpPr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xmlns="" id="{301DF5E9-105F-48C5-8D1B-306F3ABED117}"/>
                  </a:ext>
                </a:extLst>
              </p:cNvPr>
              <p:cNvSpPr/>
              <p:nvPr/>
            </p:nvSpPr>
            <p:spPr>
              <a:xfrm>
                <a:off x="1828799" y="1835149"/>
                <a:ext cx="749300" cy="232677"/>
              </a:xfrm>
              <a:prstGeom prst="rect">
                <a:avLst/>
              </a:prstGeom>
              <a:solidFill>
                <a:schemeClr val="bg1"/>
              </a:solidFill>
              <a:ln w="12700" cap="flat" cmpd="sng" algn="ctr">
                <a:solidFill>
                  <a:srgbClr val="000000"/>
                </a:solidFill>
                <a:prstDash val="solid"/>
              </a:ln>
              <a:effectLst/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0000" tIns="90000" rIns="90000" bIns="9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0"/>
                  </a:spcBef>
                </a:pPr>
                <a:r>
                  <a:rPr lang="zh-CN" altLang="en-US" sz="1200" dirty="0">
                    <a:solidFill>
                      <a:schemeClr val="tx1"/>
                    </a:solidFill>
                    <a:latin typeface="Tahoma" pitchFamily="34" charset="0"/>
                    <a:cs typeface="Tahoma" pitchFamily="34" charset="0"/>
                  </a:rPr>
                  <a:t>价格</a:t>
                </a:r>
              </a:p>
            </p:txBody>
          </p:sp>
          <p:sp>
            <p:nvSpPr>
              <p:cNvPr id="43" name="矩形 42">
                <a:extLst>
                  <a:ext uri="{FF2B5EF4-FFF2-40B4-BE49-F238E27FC236}">
                    <a16:creationId xmlns:a16="http://schemas.microsoft.com/office/drawing/2014/main" xmlns="" id="{0B063427-02C6-4834-8C2D-218FFEE8CF47}"/>
                  </a:ext>
                </a:extLst>
              </p:cNvPr>
              <p:cNvSpPr/>
              <p:nvPr/>
            </p:nvSpPr>
            <p:spPr>
              <a:xfrm>
                <a:off x="929391" y="1835150"/>
                <a:ext cx="899409" cy="232677"/>
              </a:xfrm>
              <a:prstGeom prst="rect">
                <a:avLst/>
              </a:prstGeom>
              <a:solidFill>
                <a:schemeClr val="bg1"/>
              </a:solidFill>
              <a:ln w="12700" cap="flat" cmpd="sng" algn="ctr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</a:ln>
              <a:effectLst/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0000" tIns="90000" rIns="90000" bIns="9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0"/>
                  </a:spcBef>
                </a:pPr>
                <a:r>
                  <a:rPr lang="zh-CN" altLang="en-US" sz="1200" dirty="0">
                    <a:solidFill>
                      <a:schemeClr val="tx1"/>
                    </a:solidFill>
                    <a:latin typeface="Tahoma" pitchFamily="34" charset="0"/>
                    <a:cs typeface="Tahoma" pitchFamily="34" charset="0"/>
                  </a:rPr>
                  <a:t>使用年限</a:t>
                </a:r>
              </a:p>
            </p:txBody>
          </p:sp>
          <p:sp>
            <p:nvSpPr>
              <p:cNvPr id="44" name="矩形 43">
                <a:extLst>
                  <a:ext uri="{FF2B5EF4-FFF2-40B4-BE49-F238E27FC236}">
                    <a16:creationId xmlns:a16="http://schemas.microsoft.com/office/drawing/2014/main" xmlns="" id="{485C317C-B520-44D8-B5C5-67AE12F7F936}"/>
                  </a:ext>
                </a:extLst>
              </p:cNvPr>
              <p:cNvSpPr/>
              <p:nvPr/>
            </p:nvSpPr>
            <p:spPr>
              <a:xfrm>
                <a:off x="929390" y="861327"/>
                <a:ext cx="1648709" cy="973823"/>
              </a:xfrm>
              <a:prstGeom prst="rect">
                <a:avLst/>
              </a:prstGeom>
              <a:solidFill>
                <a:schemeClr val="bg1"/>
              </a:solidFill>
              <a:ln w="12700" cap="flat" cmpd="sng" algn="ctr">
                <a:noFill/>
                <a:prstDash val="solid"/>
              </a:ln>
              <a:effectLst/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0000" tIns="90000" rIns="90000" bIns="9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0"/>
                  </a:spcBef>
                </a:pPr>
                <a:r>
                  <a:rPr lang="zh-CN" altLang="en-US" sz="1200" dirty="0">
                    <a:solidFill>
                      <a:schemeClr val="tx1"/>
                    </a:solidFill>
                    <a:latin typeface="Tahoma" pitchFamily="34" charset="0"/>
                    <a:cs typeface="Tahoma" pitchFamily="34" charset="0"/>
                  </a:rPr>
                  <a:t>照片</a:t>
                </a:r>
              </a:p>
            </p:txBody>
          </p:sp>
        </p:grpSp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xmlns="" id="{568D4362-D836-4118-A84A-54C9D4099465}"/>
                </a:ext>
              </a:extLst>
            </p:cNvPr>
            <p:cNvGrpSpPr/>
            <p:nvPr/>
          </p:nvGrpSpPr>
          <p:grpSpPr>
            <a:xfrm>
              <a:off x="2852424" y="861327"/>
              <a:ext cx="1648709" cy="1206500"/>
              <a:chOff x="929390" y="861327"/>
              <a:chExt cx="1648709" cy="1206500"/>
            </a:xfrm>
          </p:grpSpPr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xmlns="" id="{AAA9A9A9-B473-465D-B16B-686CA4EDAE64}"/>
                  </a:ext>
                </a:extLst>
              </p:cNvPr>
              <p:cNvSpPr/>
              <p:nvPr/>
            </p:nvSpPr>
            <p:spPr>
              <a:xfrm>
                <a:off x="1828799" y="1835149"/>
                <a:ext cx="749300" cy="232677"/>
              </a:xfrm>
              <a:prstGeom prst="rect">
                <a:avLst/>
              </a:prstGeom>
              <a:solidFill>
                <a:schemeClr val="bg1"/>
              </a:solidFill>
              <a:ln w="12700" cap="flat" cmpd="sng" algn="ctr">
                <a:solidFill>
                  <a:srgbClr val="000000"/>
                </a:solidFill>
                <a:prstDash val="solid"/>
              </a:ln>
              <a:effectLst/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0000" tIns="90000" rIns="90000" bIns="9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0"/>
                  </a:spcBef>
                </a:pPr>
                <a:r>
                  <a:rPr lang="zh-CN" altLang="en-US" sz="1200" dirty="0">
                    <a:solidFill>
                      <a:schemeClr val="tx1"/>
                    </a:solidFill>
                    <a:latin typeface="Tahoma" pitchFamily="34" charset="0"/>
                    <a:cs typeface="Tahoma" pitchFamily="34" charset="0"/>
                  </a:rPr>
                  <a:t>价格</a:t>
                </a:r>
              </a:p>
            </p:txBody>
          </p:sp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xmlns="" id="{527C5622-0305-4716-8135-3D7B104C286B}"/>
                  </a:ext>
                </a:extLst>
              </p:cNvPr>
              <p:cNvSpPr/>
              <p:nvPr/>
            </p:nvSpPr>
            <p:spPr>
              <a:xfrm>
                <a:off x="929391" y="1835150"/>
                <a:ext cx="899409" cy="232677"/>
              </a:xfrm>
              <a:prstGeom prst="rect">
                <a:avLst/>
              </a:prstGeom>
              <a:solidFill>
                <a:schemeClr val="bg1"/>
              </a:solidFill>
              <a:ln w="12700" cap="flat" cmpd="sng" algn="ctr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</a:ln>
              <a:effectLst/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0000" tIns="90000" rIns="90000" bIns="9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0"/>
                  </a:spcBef>
                </a:pPr>
                <a:r>
                  <a:rPr lang="zh-CN" altLang="en-US" sz="1200" dirty="0">
                    <a:solidFill>
                      <a:schemeClr val="tx1"/>
                    </a:solidFill>
                    <a:latin typeface="Tahoma" pitchFamily="34" charset="0"/>
                    <a:cs typeface="Tahoma" pitchFamily="34" charset="0"/>
                  </a:rPr>
                  <a:t>使用年限</a:t>
                </a:r>
              </a:p>
            </p:txBody>
          </p:sp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xmlns="" id="{D867AA10-720B-4C37-AD1A-30E80FED4110}"/>
                  </a:ext>
                </a:extLst>
              </p:cNvPr>
              <p:cNvSpPr/>
              <p:nvPr/>
            </p:nvSpPr>
            <p:spPr>
              <a:xfrm>
                <a:off x="929390" y="861327"/>
                <a:ext cx="1648709" cy="973823"/>
              </a:xfrm>
              <a:prstGeom prst="rect">
                <a:avLst/>
              </a:prstGeom>
              <a:solidFill>
                <a:schemeClr val="bg1"/>
              </a:solidFill>
              <a:ln w="12700" cap="flat" cmpd="sng" algn="ctr">
                <a:noFill/>
                <a:prstDash val="solid"/>
              </a:ln>
              <a:effectLst/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0000" tIns="90000" rIns="90000" bIns="9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0"/>
                  </a:spcBef>
                </a:pPr>
                <a:r>
                  <a:rPr lang="zh-CN" altLang="en-US" sz="1200" dirty="0">
                    <a:solidFill>
                      <a:schemeClr val="tx1"/>
                    </a:solidFill>
                    <a:latin typeface="Tahoma" pitchFamily="34" charset="0"/>
                    <a:cs typeface="Tahoma" pitchFamily="34" charset="0"/>
                  </a:rPr>
                  <a:t>照片</a:t>
                </a:r>
              </a:p>
            </p:txBody>
          </p:sp>
        </p:grpSp>
        <p:grpSp>
          <p:nvGrpSpPr>
            <p:cNvPr id="35" name="组合 34">
              <a:extLst>
                <a:ext uri="{FF2B5EF4-FFF2-40B4-BE49-F238E27FC236}">
                  <a16:creationId xmlns:a16="http://schemas.microsoft.com/office/drawing/2014/main" xmlns="" id="{79DBEC90-9182-44DA-844C-38B53F350624}"/>
                </a:ext>
              </a:extLst>
            </p:cNvPr>
            <p:cNvGrpSpPr/>
            <p:nvPr/>
          </p:nvGrpSpPr>
          <p:grpSpPr>
            <a:xfrm>
              <a:off x="6771519" y="861325"/>
              <a:ext cx="1648709" cy="1206500"/>
              <a:chOff x="929390" y="861327"/>
              <a:chExt cx="1648709" cy="1206500"/>
            </a:xfrm>
          </p:grpSpPr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xmlns="" id="{0AA10DF7-2DBC-4234-803D-69B51DAFDE3B}"/>
                  </a:ext>
                </a:extLst>
              </p:cNvPr>
              <p:cNvSpPr/>
              <p:nvPr/>
            </p:nvSpPr>
            <p:spPr>
              <a:xfrm>
                <a:off x="1828799" y="1835149"/>
                <a:ext cx="749300" cy="232677"/>
              </a:xfrm>
              <a:prstGeom prst="rect">
                <a:avLst/>
              </a:prstGeom>
              <a:solidFill>
                <a:schemeClr val="bg1"/>
              </a:solidFill>
              <a:ln w="12700" cap="flat" cmpd="sng" algn="ctr">
                <a:solidFill>
                  <a:srgbClr val="000000"/>
                </a:solidFill>
                <a:prstDash val="solid"/>
              </a:ln>
              <a:effectLst/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0000" tIns="90000" rIns="90000" bIns="9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0"/>
                  </a:spcBef>
                </a:pPr>
                <a:r>
                  <a:rPr lang="zh-CN" altLang="en-US" sz="1200" dirty="0">
                    <a:solidFill>
                      <a:schemeClr val="tx1"/>
                    </a:solidFill>
                    <a:latin typeface="Tahoma" pitchFamily="34" charset="0"/>
                    <a:cs typeface="Tahoma" pitchFamily="34" charset="0"/>
                  </a:rPr>
                  <a:t>价格</a:t>
                </a:r>
              </a:p>
            </p:txBody>
          </p:sp>
          <p:sp>
            <p:nvSpPr>
              <p:cNvPr id="37" name="矩形 36">
                <a:extLst>
                  <a:ext uri="{FF2B5EF4-FFF2-40B4-BE49-F238E27FC236}">
                    <a16:creationId xmlns:a16="http://schemas.microsoft.com/office/drawing/2014/main" xmlns="" id="{62C72FFE-642E-4E1D-9267-124E81F388CF}"/>
                  </a:ext>
                </a:extLst>
              </p:cNvPr>
              <p:cNvSpPr/>
              <p:nvPr/>
            </p:nvSpPr>
            <p:spPr>
              <a:xfrm>
                <a:off x="929391" y="1835150"/>
                <a:ext cx="899409" cy="232677"/>
              </a:xfrm>
              <a:prstGeom prst="rect">
                <a:avLst/>
              </a:prstGeom>
              <a:solidFill>
                <a:schemeClr val="bg1"/>
              </a:solidFill>
              <a:ln w="12700" cap="flat" cmpd="sng" algn="ctr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</a:ln>
              <a:effectLst/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0000" tIns="90000" rIns="90000" bIns="9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0"/>
                  </a:spcBef>
                </a:pPr>
                <a:r>
                  <a:rPr lang="zh-CN" altLang="en-US" sz="1200" dirty="0">
                    <a:solidFill>
                      <a:schemeClr val="tx1"/>
                    </a:solidFill>
                    <a:latin typeface="Tahoma" pitchFamily="34" charset="0"/>
                    <a:cs typeface="Tahoma" pitchFamily="34" charset="0"/>
                  </a:rPr>
                  <a:t>使用年限</a:t>
                </a:r>
              </a:p>
            </p:txBody>
          </p:sp>
          <p:sp>
            <p:nvSpPr>
              <p:cNvPr id="38" name="矩形 37">
                <a:extLst>
                  <a:ext uri="{FF2B5EF4-FFF2-40B4-BE49-F238E27FC236}">
                    <a16:creationId xmlns:a16="http://schemas.microsoft.com/office/drawing/2014/main" xmlns="" id="{41394F0E-6C8E-45A0-BD95-C69147F777F3}"/>
                  </a:ext>
                </a:extLst>
              </p:cNvPr>
              <p:cNvSpPr/>
              <p:nvPr/>
            </p:nvSpPr>
            <p:spPr>
              <a:xfrm>
                <a:off x="929390" y="861327"/>
                <a:ext cx="1648709" cy="973823"/>
              </a:xfrm>
              <a:prstGeom prst="rect">
                <a:avLst/>
              </a:prstGeom>
              <a:solidFill>
                <a:schemeClr val="bg1"/>
              </a:solidFill>
              <a:ln w="12700" cap="flat" cmpd="sng" algn="ctr">
                <a:noFill/>
                <a:prstDash val="solid"/>
              </a:ln>
              <a:effectLst/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0000" tIns="90000" rIns="90000" bIns="9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0"/>
                  </a:spcBef>
                </a:pPr>
                <a:r>
                  <a:rPr lang="zh-CN" altLang="en-US" sz="1200" dirty="0">
                    <a:solidFill>
                      <a:schemeClr val="tx1"/>
                    </a:solidFill>
                    <a:latin typeface="Tahoma" pitchFamily="34" charset="0"/>
                    <a:cs typeface="Tahoma" pitchFamily="34" charset="0"/>
                  </a:rPr>
                  <a:t>照片</a:t>
                </a:r>
              </a:p>
            </p:txBody>
          </p:sp>
        </p:grpSp>
      </p:grpSp>
      <p:grpSp>
        <p:nvGrpSpPr>
          <p:cNvPr id="48" name="组合 47">
            <a:extLst>
              <a:ext uri="{FF2B5EF4-FFF2-40B4-BE49-F238E27FC236}">
                <a16:creationId xmlns:a16="http://schemas.microsoft.com/office/drawing/2014/main" xmlns="" id="{CB0850A9-4C51-492D-A864-18A3E4956856}"/>
              </a:ext>
            </a:extLst>
          </p:cNvPr>
          <p:cNvGrpSpPr/>
          <p:nvPr/>
        </p:nvGrpSpPr>
        <p:grpSpPr>
          <a:xfrm>
            <a:off x="929392" y="3522340"/>
            <a:ext cx="7490838" cy="1206503"/>
            <a:chOff x="929390" y="861324"/>
            <a:chExt cx="7490838" cy="1206503"/>
          </a:xfrm>
        </p:grpSpPr>
        <p:grpSp>
          <p:nvGrpSpPr>
            <p:cNvPr id="49" name="组合 48">
              <a:extLst>
                <a:ext uri="{FF2B5EF4-FFF2-40B4-BE49-F238E27FC236}">
                  <a16:creationId xmlns:a16="http://schemas.microsoft.com/office/drawing/2014/main" xmlns="" id="{CB59D749-0441-43F6-88AD-9D2CA440060A}"/>
                </a:ext>
              </a:extLst>
            </p:cNvPr>
            <p:cNvGrpSpPr/>
            <p:nvPr/>
          </p:nvGrpSpPr>
          <p:grpSpPr>
            <a:xfrm>
              <a:off x="929390" y="861324"/>
              <a:ext cx="1648709" cy="1206500"/>
              <a:chOff x="929390" y="861327"/>
              <a:chExt cx="1648709" cy="1206500"/>
            </a:xfrm>
          </p:grpSpPr>
          <p:sp>
            <p:nvSpPr>
              <p:cNvPr id="62" name="矩形 61">
                <a:extLst>
                  <a:ext uri="{FF2B5EF4-FFF2-40B4-BE49-F238E27FC236}">
                    <a16:creationId xmlns:a16="http://schemas.microsoft.com/office/drawing/2014/main" xmlns="" id="{68126D88-F526-402F-8B43-CFB27997903A}"/>
                  </a:ext>
                </a:extLst>
              </p:cNvPr>
              <p:cNvSpPr/>
              <p:nvPr/>
            </p:nvSpPr>
            <p:spPr>
              <a:xfrm>
                <a:off x="1828799" y="1835149"/>
                <a:ext cx="749300" cy="232677"/>
              </a:xfrm>
              <a:prstGeom prst="rect">
                <a:avLst/>
              </a:prstGeom>
              <a:solidFill>
                <a:schemeClr val="bg1"/>
              </a:solidFill>
              <a:ln w="12700" cap="flat" cmpd="sng" algn="ctr">
                <a:solidFill>
                  <a:srgbClr val="000000"/>
                </a:solidFill>
                <a:prstDash val="solid"/>
              </a:ln>
              <a:effectLst/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0000" tIns="90000" rIns="90000" bIns="9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0"/>
                  </a:spcBef>
                </a:pPr>
                <a:r>
                  <a:rPr lang="zh-CN" altLang="en-US" sz="1200" dirty="0">
                    <a:solidFill>
                      <a:schemeClr val="tx1"/>
                    </a:solidFill>
                    <a:latin typeface="Tahoma" pitchFamily="34" charset="0"/>
                    <a:cs typeface="Tahoma" pitchFamily="34" charset="0"/>
                  </a:rPr>
                  <a:t>价格</a:t>
                </a:r>
              </a:p>
            </p:txBody>
          </p:sp>
          <p:sp>
            <p:nvSpPr>
              <p:cNvPr id="63" name="矩形 62">
                <a:extLst>
                  <a:ext uri="{FF2B5EF4-FFF2-40B4-BE49-F238E27FC236}">
                    <a16:creationId xmlns:a16="http://schemas.microsoft.com/office/drawing/2014/main" xmlns="" id="{B32A47E7-6A31-455D-8F63-71119BC7E16F}"/>
                  </a:ext>
                </a:extLst>
              </p:cNvPr>
              <p:cNvSpPr/>
              <p:nvPr/>
            </p:nvSpPr>
            <p:spPr>
              <a:xfrm>
                <a:off x="929391" y="1835150"/>
                <a:ext cx="899409" cy="232677"/>
              </a:xfrm>
              <a:prstGeom prst="rect">
                <a:avLst/>
              </a:prstGeom>
              <a:solidFill>
                <a:schemeClr val="bg1"/>
              </a:solidFill>
              <a:ln w="12700" cap="flat" cmpd="sng" algn="ctr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</a:ln>
              <a:effectLst/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0000" tIns="90000" rIns="90000" bIns="9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0"/>
                  </a:spcBef>
                </a:pPr>
                <a:r>
                  <a:rPr lang="zh-CN" altLang="en-US" sz="1200" dirty="0">
                    <a:solidFill>
                      <a:schemeClr val="tx1"/>
                    </a:solidFill>
                    <a:latin typeface="Tahoma" pitchFamily="34" charset="0"/>
                    <a:cs typeface="Tahoma" pitchFamily="34" charset="0"/>
                  </a:rPr>
                  <a:t>使用年限</a:t>
                </a:r>
              </a:p>
            </p:txBody>
          </p:sp>
          <p:sp>
            <p:nvSpPr>
              <p:cNvPr id="64" name="矩形 63">
                <a:extLst>
                  <a:ext uri="{FF2B5EF4-FFF2-40B4-BE49-F238E27FC236}">
                    <a16:creationId xmlns:a16="http://schemas.microsoft.com/office/drawing/2014/main" xmlns="" id="{29D2E601-61B1-4D77-8B1D-DC34C5F14B4D}"/>
                  </a:ext>
                </a:extLst>
              </p:cNvPr>
              <p:cNvSpPr/>
              <p:nvPr/>
            </p:nvSpPr>
            <p:spPr>
              <a:xfrm>
                <a:off x="929390" y="861327"/>
                <a:ext cx="1648709" cy="973823"/>
              </a:xfrm>
              <a:prstGeom prst="rect">
                <a:avLst/>
              </a:prstGeom>
              <a:solidFill>
                <a:schemeClr val="bg1"/>
              </a:solidFill>
              <a:ln w="12700" cap="flat" cmpd="sng" algn="ctr">
                <a:noFill/>
                <a:prstDash val="solid"/>
              </a:ln>
              <a:effectLst/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0000" tIns="90000" rIns="90000" bIns="9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0"/>
                  </a:spcBef>
                </a:pPr>
                <a:r>
                  <a:rPr lang="zh-CN" altLang="en-US" sz="1200" dirty="0">
                    <a:solidFill>
                      <a:schemeClr val="tx1"/>
                    </a:solidFill>
                    <a:latin typeface="Tahoma" pitchFamily="34" charset="0"/>
                    <a:cs typeface="Tahoma" pitchFamily="34" charset="0"/>
                  </a:rPr>
                  <a:t>照片</a:t>
                </a:r>
              </a:p>
            </p:txBody>
          </p:sp>
        </p:grpSp>
        <p:grpSp>
          <p:nvGrpSpPr>
            <p:cNvPr id="50" name="组合 49">
              <a:extLst>
                <a:ext uri="{FF2B5EF4-FFF2-40B4-BE49-F238E27FC236}">
                  <a16:creationId xmlns:a16="http://schemas.microsoft.com/office/drawing/2014/main" xmlns="" id="{006797D1-384A-4B59-8E15-B4F59B4866F3}"/>
                </a:ext>
              </a:extLst>
            </p:cNvPr>
            <p:cNvGrpSpPr/>
            <p:nvPr/>
          </p:nvGrpSpPr>
          <p:grpSpPr>
            <a:xfrm>
              <a:off x="4775459" y="861326"/>
              <a:ext cx="1648709" cy="1206500"/>
              <a:chOff x="929390" y="861327"/>
              <a:chExt cx="1648709" cy="1206500"/>
            </a:xfrm>
          </p:grpSpPr>
          <p:sp>
            <p:nvSpPr>
              <p:cNvPr id="59" name="矩形 58">
                <a:extLst>
                  <a:ext uri="{FF2B5EF4-FFF2-40B4-BE49-F238E27FC236}">
                    <a16:creationId xmlns:a16="http://schemas.microsoft.com/office/drawing/2014/main" xmlns="" id="{2E69F048-E20D-451A-97DA-A3283E0586DE}"/>
                  </a:ext>
                </a:extLst>
              </p:cNvPr>
              <p:cNvSpPr/>
              <p:nvPr/>
            </p:nvSpPr>
            <p:spPr>
              <a:xfrm>
                <a:off x="1828799" y="1835149"/>
                <a:ext cx="749300" cy="232677"/>
              </a:xfrm>
              <a:prstGeom prst="rect">
                <a:avLst/>
              </a:prstGeom>
              <a:solidFill>
                <a:schemeClr val="bg1"/>
              </a:solidFill>
              <a:ln w="12700" cap="flat" cmpd="sng" algn="ctr">
                <a:solidFill>
                  <a:srgbClr val="000000"/>
                </a:solidFill>
                <a:prstDash val="solid"/>
              </a:ln>
              <a:effectLst/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0000" tIns="90000" rIns="90000" bIns="9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0"/>
                  </a:spcBef>
                </a:pPr>
                <a:r>
                  <a:rPr lang="zh-CN" altLang="en-US" sz="1200" dirty="0">
                    <a:solidFill>
                      <a:schemeClr val="tx1"/>
                    </a:solidFill>
                    <a:latin typeface="Tahoma" pitchFamily="34" charset="0"/>
                    <a:cs typeface="Tahoma" pitchFamily="34" charset="0"/>
                  </a:rPr>
                  <a:t>价格</a:t>
                </a:r>
              </a:p>
            </p:txBody>
          </p:sp>
          <p:sp>
            <p:nvSpPr>
              <p:cNvPr id="60" name="矩形 59">
                <a:extLst>
                  <a:ext uri="{FF2B5EF4-FFF2-40B4-BE49-F238E27FC236}">
                    <a16:creationId xmlns:a16="http://schemas.microsoft.com/office/drawing/2014/main" xmlns="" id="{C366FB2B-5FC0-4012-83AE-214BD11709A8}"/>
                  </a:ext>
                </a:extLst>
              </p:cNvPr>
              <p:cNvSpPr/>
              <p:nvPr/>
            </p:nvSpPr>
            <p:spPr>
              <a:xfrm>
                <a:off x="929391" y="1835150"/>
                <a:ext cx="899409" cy="232677"/>
              </a:xfrm>
              <a:prstGeom prst="rect">
                <a:avLst/>
              </a:prstGeom>
              <a:solidFill>
                <a:schemeClr val="bg1"/>
              </a:solidFill>
              <a:ln w="12700" cap="flat" cmpd="sng" algn="ctr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</a:ln>
              <a:effectLst/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0000" tIns="90000" rIns="90000" bIns="9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0"/>
                  </a:spcBef>
                </a:pPr>
                <a:r>
                  <a:rPr lang="zh-CN" altLang="en-US" sz="1200" dirty="0">
                    <a:solidFill>
                      <a:schemeClr val="tx1"/>
                    </a:solidFill>
                    <a:latin typeface="Tahoma" pitchFamily="34" charset="0"/>
                    <a:cs typeface="Tahoma" pitchFamily="34" charset="0"/>
                  </a:rPr>
                  <a:t>使用年限</a:t>
                </a:r>
              </a:p>
            </p:txBody>
          </p:sp>
          <p:sp>
            <p:nvSpPr>
              <p:cNvPr id="61" name="矩形 60">
                <a:extLst>
                  <a:ext uri="{FF2B5EF4-FFF2-40B4-BE49-F238E27FC236}">
                    <a16:creationId xmlns:a16="http://schemas.microsoft.com/office/drawing/2014/main" xmlns="" id="{6839FF6C-F04C-44D7-96D7-8966929EE12D}"/>
                  </a:ext>
                </a:extLst>
              </p:cNvPr>
              <p:cNvSpPr/>
              <p:nvPr/>
            </p:nvSpPr>
            <p:spPr>
              <a:xfrm>
                <a:off x="929390" y="861327"/>
                <a:ext cx="1648709" cy="973823"/>
              </a:xfrm>
              <a:prstGeom prst="rect">
                <a:avLst/>
              </a:prstGeom>
              <a:solidFill>
                <a:schemeClr val="bg1"/>
              </a:solidFill>
              <a:ln w="12700" cap="flat" cmpd="sng" algn="ctr">
                <a:noFill/>
                <a:prstDash val="solid"/>
              </a:ln>
              <a:effectLst/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0000" tIns="90000" rIns="90000" bIns="9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0"/>
                  </a:spcBef>
                </a:pPr>
                <a:r>
                  <a:rPr lang="zh-CN" altLang="en-US" sz="1200" dirty="0">
                    <a:solidFill>
                      <a:schemeClr val="tx1"/>
                    </a:solidFill>
                    <a:latin typeface="Tahoma" pitchFamily="34" charset="0"/>
                    <a:cs typeface="Tahoma" pitchFamily="34" charset="0"/>
                  </a:rPr>
                  <a:t>照片</a:t>
                </a:r>
              </a:p>
            </p:txBody>
          </p:sp>
        </p:grpSp>
        <p:grpSp>
          <p:nvGrpSpPr>
            <p:cNvPr id="51" name="组合 50">
              <a:extLst>
                <a:ext uri="{FF2B5EF4-FFF2-40B4-BE49-F238E27FC236}">
                  <a16:creationId xmlns:a16="http://schemas.microsoft.com/office/drawing/2014/main" xmlns="" id="{B7035123-6D6C-42F5-A0B7-06268E1359C0}"/>
                </a:ext>
              </a:extLst>
            </p:cNvPr>
            <p:cNvGrpSpPr/>
            <p:nvPr/>
          </p:nvGrpSpPr>
          <p:grpSpPr>
            <a:xfrm>
              <a:off x="2852424" y="861327"/>
              <a:ext cx="1648709" cy="1206500"/>
              <a:chOff x="929390" y="861327"/>
              <a:chExt cx="1648709" cy="1206500"/>
            </a:xfrm>
          </p:grpSpPr>
          <p:sp>
            <p:nvSpPr>
              <p:cNvPr id="56" name="矩形 55">
                <a:extLst>
                  <a:ext uri="{FF2B5EF4-FFF2-40B4-BE49-F238E27FC236}">
                    <a16:creationId xmlns:a16="http://schemas.microsoft.com/office/drawing/2014/main" xmlns="" id="{041BDFF6-61CA-4F8C-A862-FC9AD9232DD8}"/>
                  </a:ext>
                </a:extLst>
              </p:cNvPr>
              <p:cNvSpPr/>
              <p:nvPr/>
            </p:nvSpPr>
            <p:spPr>
              <a:xfrm>
                <a:off x="1828799" y="1835149"/>
                <a:ext cx="749300" cy="232677"/>
              </a:xfrm>
              <a:prstGeom prst="rect">
                <a:avLst/>
              </a:prstGeom>
              <a:solidFill>
                <a:schemeClr val="bg1"/>
              </a:solidFill>
              <a:ln w="12700" cap="flat" cmpd="sng" algn="ctr">
                <a:solidFill>
                  <a:srgbClr val="000000"/>
                </a:solidFill>
                <a:prstDash val="solid"/>
              </a:ln>
              <a:effectLst/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0000" tIns="90000" rIns="90000" bIns="9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0"/>
                  </a:spcBef>
                </a:pPr>
                <a:r>
                  <a:rPr lang="zh-CN" altLang="en-US" sz="1200" dirty="0">
                    <a:solidFill>
                      <a:schemeClr val="tx1"/>
                    </a:solidFill>
                    <a:latin typeface="Tahoma" pitchFamily="34" charset="0"/>
                    <a:cs typeface="Tahoma" pitchFamily="34" charset="0"/>
                  </a:rPr>
                  <a:t>价格</a:t>
                </a:r>
              </a:p>
            </p:txBody>
          </p:sp>
          <p:sp>
            <p:nvSpPr>
              <p:cNvPr id="57" name="矩形 56">
                <a:extLst>
                  <a:ext uri="{FF2B5EF4-FFF2-40B4-BE49-F238E27FC236}">
                    <a16:creationId xmlns:a16="http://schemas.microsoft.com/office/drawing/2014/main" xmlns="" id="{1F888CA9-059D-4EFE-8402-EC25F660A798}"/>
                  </a:ext>
                </a:extLst>
              </p:cNvPr>
              <p:cNvSpPr/>
              <p:nvPr/>
            </p:nvSpPr>
            <p:spPr>
              <a:xfrm>
                <a:off x="929391" y="1835150"/>
                <a:ext cx="899409" cy="232677"/>
              </a:xfrm>
              <a:prstGeom prst="rect">
                <a:avLst/>
              </a:prstGeom>
              <a:solidFill>
                <a:schemeClr val="bg1"/>
              </a:solidFill>
              <a:ln w="12700" cap="flat" cmpd="sng" algn="ctr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</a:ln>
              <a:effectLst/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0000" tIns="90000" rIns="90000" bIns="9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0"/>
                  </a:spcBef>
                </a:pPr>
                <a:r>
                  <a:rPr lang="zh-CN" altLang="en-US" sz="1200" dirty="0">
                    <a:solidFill>
                      <a:schemeClr val="tx1"/>
                    </a:solidFill>
                    <a:latin typeface="Tahoma" pitchFamily="34" charset="0"/>
                    <a:cs typeface="Tahoma" pitchFamily="34" charset="0"/>
                  </a:rPr>
                  <a:t>使用年限</a:t>
                </a:r>
              </a:p>
            </p:txBody>
          </p:sp>
          <p:sp>
            <p:nvSpPr>
              <p:cNvPr id="58" name="矩形 57">
                <a:extLst>
                  <a:ext uri="{FF2B5EF4-FFF2-40B4-BE49-F238E27FC236}">
                    <a16:creationId xmlns:a16="http://schemas.microsoft.com/office/drawing/2014/main" xmlns="" id="{599D9EF3-BD08-4CDB-82CE-FB6F14E24C13}"/>
                  </a:ext>
                </a:extLst>
              </p:cNvPr>
              <p:cNvSpPr/>
              <p:nvPr/>
            </p:nvSpPr>
            <p:spPr>
              <a:xfrm>
                <a:off x="929390" y="861327"/>
                <a:ext cx="1648709" cy="973823"/>
              </a:xfrm>
              <a:prstGeom prst="rect">
                <a:avLst/>
              </a:prstGeom>
              <a:solidFill>
                <a:schemeClr val="bg1"/>
              </a:solidFill>
              <a:ln w="12700" cap="flat" cmpd="sng" algn="ctr">
                <a:noFill/>
                <a:prstDash val="solid"/>
              </a:ln>
              <a:effectLst/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0000" tIns="90000" rIns="90000" bIns="9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0"/>
                  </a:spcBef>
                </a:pPr>
                <a:r>
                  <a:rPr lang="zh-CN" altLang="en-US" sz="1200" dirty="0">
                    <a:solidFill>
                      <a:schemeClr val="tx1"/>
                    </a:solidFill>
                    <a:latin typeface="Tahoma" pitchFamily="34" charset="0"/>
                    <a:cs typeface="Tahoma" pitchFamily="34" charset="0"/>
                  </a:rPr>
                  <a:t>照片</a:t>
                </a:r>
              </a:p>
            </p:txBody>
          </p:sp>
        </p:grpSp>
        <p:grpSp>
          <p:nvGrpSpPr>
            <p:cNvPr id="52" name="组合 51">
              <a:extLst>
                <a:ext uri="{FF2B5EF4-FFF2-40B4-BE49-F238E27FC236}">
                  <a16:creationId xmlns:a16="http://schemas.microsoft.com/office/drawing/2014/main" xmlns="" id="{D5D37311-C43D-40D3-90DC-37CB47BC4D7D}"/>
                </a:ext>
              </a:extLst>
            </p:cNvPr>
            <p:cNvGrpSpPr/>
            <p:nvPr/>
          </p:nvGrpSpPr>
          <p:grpSpPr>
            <a:xfrm>
              <a:off x="6771519" y="861325"/>
              <a:ext cx="1648709" cy="1206500"/>
              <a:chOff x="929390" y="861327"/>
              <a:chExt cx="1648709" cy="1206500"/>
            </a:xfrm>
          </p:grpSpPr>
          <p:sp>
            <p:nvSpPr>
              <p:cNvPr id="53" name="矩形 52">
                <a:extLst>
                  <a:ext uri="{FF2B5EF4-FFF2-40B4-BE49-F238E27FC236}">
                    <a16:creationId xmlns:a16="http://schemas.microsoft.com/office/drawing/2014/main" xmlns="" id="{74B3F118-F199-48FC-8F3D-8971AD10AE7A}"/>
                  </a:ext>
                </a:extLst>
              </p:cNvPr>
              <p:cNvSpPr/>
              <p:nvPr/>
            </p:nvSpPr>
            <p:spPr>
              <a:xfrm>
                <a:off x="1828799" y="1835149"/>
                <a:ext cx="749300" cy="232677"/>
              </a:xfrm>
              <a:prstGeom prst="rect">
                <a:avLst/>
              </a:prstGeom>
              <a:solidFill>
                <a:schemeClr val="bg1"/>
              </a:solidFill>
              <a:ln w="12700" cap="flat" cmpd="sng" algn="ctr">
                <a:solidFill>
                  <a:srgbClr val="000000"/>
                </a:solidFill>
                <a:prstDash val="solid"/>
              </a:ln>
              <a:effectLst/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0000" tIns="90000" rIns="90000" bIns="9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0"/>
                  </a:spcBef>
                </a:pPr>
                <a:r>
                  <a:rPr lang="zh-CN" altLang="en-US" sz="1200" dirty="0">
                    <a:solidFill>
                      <a:schemeClr val="tx1"/>
                    </a:solidFill>
                    <a:latin typeface="Tahoma" pitchFamily="34" charset="0"/>
                    <a:cs typeface="Tahoma" pitchFamily="34" charset="0"/>
                  </a:rPr>
                  <a:t>价格</a:t>
                </a:r>
              </a:p>
            </p:txBody>
          </p:sp>
          <p:sp>
            <p:nvSpPr>
              <p:cNvPr id="54" name="矩形 53">
                <a:extLst>
                  <a:ext uri="{FF2B5EF4-FFF2-40B4-BE49-F238E27FC236}">
                    <a16:creationId xmlns:a16="http://schemas.microsoft.com/office/drawing/2014/main" xmlns="" id="{9F3819C4-AA8A-40FB-817E-8FC621513557}"/>
                  </a:ext>
                </a:extLst>
              </p:cNvPr>
              <p:cNvSpPr/>
              <p:nvPr/>
            </p:nvSpPr>
            <p:spPr>
              <a:xfrm>
                <a:off x="929391" y="1835150"/>
                <a:ext cx="899409" cy="232677"/>
              </a:xfrm>
              <a:prstGeom prst="rect">
                <a:avLst/>
              </a:prstGeom>
              <a:solidFill>
                <a:schemeClr val="bg1"/>
              </a:solidFill>
              <a:ln w="12700" cap="flat" cmpd="sng" algn="ctr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</a:ln>
              <a:effectLst/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0000" tIns="90000" rIns="90000" bIns="9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0"/>
                  </a:spcBef>
                </a:pPr>
                <a:r>
                  <a:rPr lang="zh-CN" altLang="en-US" sz="1200" dirty="0">
                    <a:solidFill>
                      <a:schemeClr val="tx1"/>
                    </a:solidFill>
                    <a:latin typeface="Tahoma" pitchFamily="34" charset="0"/>
                    <a:cs typeface="Tahoma" pitchFamily="34" charset="0"/>
                  </a:rPr>
                  <a:t>使用年限</a:t>
                </a:r>
              </a:p>
            </p:txBody>
          </p:sp>
          <p:sp>
            <p:nvSpPr>
              <p:cNvPr id="55" name="矩形 54">
                <a:extLst>
                  <a:ext uri="{FF2B5EF4-FFF2-40B4-BE49-F238E27FC236}">
                    <a16:creationId xmlns:a16="http://schemas.microsoft.com/office/drawing/2014/main" xmlns="" id="{30466F95-262B-4B3E-8054-4E8BAB8F739B}"/>
                  </a:ext>
                </a:extLst>
              </p:cNvPr>
              <p:cNvSpPr/>
              <p:nvPr/>
            </p:nvSpPr>
            <p:spPr>
              <a:xfrm>
                <a:off x="929390" y="861327"/>
                <a:ext cx="1648709" cy="973823"/>
              </a:xfrm>
              <a:prstGeom prst="rect">
                <a:avLst/>
              </a:prstGeom>
              <a:solidFill>
                <a:schemeClr val="bg1"/>
              </a:solidFill>
              <a:ln w="12700" cap="flat" cmpd="sng" algn="ctr">
                <a:noFill/>
                <a:prstDash val="solid"/>
              </a:ln>
              <a:effectLst/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0000" tIns="90000" rIns="90000" bIns="9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0"/>
                  </a:spcBef>
                </a:pPr>
                <a:r>
                  <a:rPr lang="zh-CN" altLang="en-US" sz="1200" dirty="0">
                    <a:solidFill>
                      <a:schemeClr val="tx1"/>
                    </a:solidFill>
                    <a:latin typeface="Tahoma" pitchFamily="34" charset="0"/>
                    <a:cs typeface="Tahoma" pitchFamily="34" charset="0"/>
                  </a:rPr>
                  <a:t>照片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19485509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40C4898B-10F8-4A7A-A0CF-4B55EF437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中间的横幅</a:t>
            </a: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xmlns="" id="{96BE1114-823A-4CB3-AF20-BEA9808F6C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ts val="800"/>
              </a:lnSpc>
            </a:pPr>
            <a:endParaRPr lang="de-DE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xmlns="" id="{2949798A-EE0A-4A90-B57C-A18D4D62439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>
              <a:lnSpc>
                <a:spcPts val="800"/>
              </a:lnSpc>
            </a:pPr>
            <a:fld id="{D985BC7C-F6A2-4FED-9217-735A5E10A319}" type="slidenum">
              <a:rPr lang="de-DE" smtClean="0"/>
              <a:pPr algn="r">
                <a:lnSpc>
                  <a:spcPts val="800"/>
                </a:lnSpc>
              </a:pPr>
              <a:t>7</a:t>
            </a:fld>
            <a:endParaRPr lang="de-DE"/>
          </a:p>
        </p:txBody>
      </p:sp>
      <p:pic>
        <p:nvPicPr>
          <p:cNvPr id="7" name="内容占位符 5">
            <a:extLst>
              <a:ext uri="{FF2B5EF4-FFF2-40B4-BE49-F238E27FC236}">
                <a16:creationId xmlns:a16="http://schemas.microsoft.com/office/drawing/2014/main" xmlns="" id="{6462AB1E-B870-4914-9D83-A246C8B22E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gray">
          <a:xfrm>
            <a:off x="419100" y="1018880"/>
            <a:ext cx="7811184" cy="2116496"/>
          </a:xfrm>
          <a:prstGeom prst="rect">
            <a:avLst/>
          </a:prstGeom>
        </p:spPr>
      </p:pic>
      <p:grpSp>
        <p:nvGrpSpPr>
          <p:cNvPr id="14" name="组合 13">
            <a:extLst>
              <a:ext uri="{FF2B5EF4-FFF2-40B4-BE49-F238E27FC236}">
                <a16:creationId xmlns:a16="http://schemas.microsoft.com/office/drawing/2014/main" xmlns="" id="{639F4CA6-3ED7-4827-8743-38E2A03592F3}"/>
              </a:ext>
            </a:extLst>
          </p:cNvPr>
          <p:cNvGrpSpPr/>
          <p:nvPr/>
        </p:nvGrpSpPr>
        <p:grpSpPr>
          <a:xfrm>
            <a:off x="673100" y="1018880"/>
            <a:ext cx="6534147" cy="2116496"/>
            <a:chOff x="723900" y="1018880"/>
            <a:chExt cx="6534147" cy="2116496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xmlns="" id="{1F0CC460-D906-4270-8EF0-0110DB0265FA}"/>
                </a:ext>
              </a:extLst>
            </p:cNvPr>
            <p:cNvSpPr/>
            <p:nvPr/>
          </p:nvSpPr>
          <p:spPr>
            <a:xfrm>
              <a:off x="723900" y="1309376"/>
              <a:ext cx="4121150" cy="1504950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</a:ln>
            <a:effectLst/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000" tIns="90000" rIns="90000" bIns="9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0"/>
                </a:spcBef>
              </a:pPr>
              <a:endParaRPr lang="zh-CN" altLang="en-US" sz="1200" dirty="0" err="1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xmlns="" id="{9DBE6C8F-F430-4E7A-B9F8-1E994D54D662}"/>
                </a:ext>
              </a:extLst>
            </p:cNvPr>
            <p:cNvCxnSpPr/>
            <p:nvPr/>
          </p:nvCxnSpPr>
          <p:spPr>
            <a:xfrm>
              <a:off x="4886325" y="1018880"/>
              <a:ext cx="0" cy="2116496"/>
            </a:xfrm>
            <a:prstGeom prst="line">
              <a:avLst/>
            </a:prstGeom>
            <a:ln w="762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xmlns="" id="{BCD154DE-3B36-439A-8FEB-236A69666992}"/>
                </a:ext>
              </a:extLst>
            </p:cNvPr>
            <p:cNvSpPr/>
            <p:nvPr/>
          </p:nvSpPr>
          <p:spPr>
            <a:xfrm>
              <a:off x="4927601" y="1309376"/>
              <a:ext cx="2330446" cy="1504950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</a:ln>
            <a:effectLst/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000" tIns="90000" rIns="90000" bIns="9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0"/>
                </a:spcBef>
              </a:pPr>
              <a:endParaRPr lang="zh-CN" altLang="en-US" sz="1200" dirty="0" err="1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xmlns="" id="{653FC83E-9833-4084-A32C-6B1832840672}"/>
              </a:ext>
            </a:extLst>
          </p:cNvPr>
          <p:cNvSpPr/>
          <p:nvPr/>
        </p:nvSpPr>
        <p:spPr>
          <a:xfrm>
            <a:off x="1003300" y="1699901"/>
            <a:ext cx="1244586" cy="72390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rgbClr val="000000"/>
            </a:solidFill>
            <a:prstDash val="solid"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000" tIns="90000" rIns="9000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0"/>
              </a:spcBef>
            </a:pPr>
            <a:r>
              <a:rPr lang="zh-CN" altLang="en-US" sz="12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rPr>
              <a:t>浏览量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xmlns="" id="{8A03FC02-772A-4187-9F12-7394EF3D9B6B}"/>
              </a:ext>
            </a:extLst>
          </p:cNvPr>
          <p:cNvSpPr/>
          <p:nvPr/>
        </p:nvSpPr>
        <p:spPr>
          <a:xfrm>
            <a:off x="2733675" y="1699901"/>
            <a:ext cx="1244586" cy="72390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rgbClr val="000000"/>
            </a:solidFill>
            <a:prstDash val="solid"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000" tIns="90000" rIns="9000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0"/>
              </a:spcBef>
            </a:pPr>
            <a:r>
              <a:rPr lang="en-US" altLang="zh-CN" sz="12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rPr>
              <a:t>88</a:t>
            </a:r>
            <a:endParaRPr lang="zh-CN" altLang="en-US" sz="1200" dirty="0" err="1">
              <a:solidFill>
                <a:schemeClr val="tx1"/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xmlns="" id="{41E579E6-253B-4B9C-A433-1237DCEF01D3}"/>
              </a:ext>
            </a:extLst>
          </p:cNvPr>
          <p:cNvSpPr/>
          <p:nvPr/>
        </p:nvSpPr>
        <p:spPr>
          <a:xfrm>
            <a:off x="4959350" y="1694229"/>
            <a:ext cx="984250" cy="72390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rgbClr val="000000"/>
            </a:solidFill>
            <a:prstDash val="solid"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000" tIns="90000" rIns="9000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0"/>
              </a:spcBef>
            </a:pPr>
            <a:r>
              <a:rPr lang="zh-CN" altLang="en-US" sz="12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rPr>
              <a:t>注册量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xmlns="" id="{9ED1C89D-669F-4997-9D5D-03C99DCB2D31}"/>
              </a:ext>
            </a:extLst>
          </p:cNvPr>
          <p:cNvSpPr/>
          <p:nvPr/>
        </p:nvSpPr>
        <p:spPr>
          <a:xfrm>
            <a:off x="6051546" y="1694229"/>
            <a:ext cx="803279" cy="72390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rgbClr val="000000"/>
            </a:solidFill>
            <a:prstDash val="solid"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000" tIns="90000" rIns="9000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0"/>
              </a:spcBef>
            </a:pPr>
            <a:r>
              <a:rPr lang="en-US" altLang="zh-CN" sz="12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rPr>
              <a:t>88</a:t>
            </a:r>
            <a:endParaRPr lang="zh-CN" altLang="en-US" sz="1200" dirty="0" err="1">
              <a:solidFill>
                <a:schemeClr val="tx1"/>
              </a:solidFill>
              <a:latin typeface="Tahoma" pitchFamily="34" charset="0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7259603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40C4898B-10F8-4A7A-A0CF-4B55EF437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首页</a:t>
            </a:r>
            <a:r>
              <a:rPr lang="en-US" altLang="zh-CN" dirty="0"/>
              <a:t>-3 </a:t>
            </a:r>
            <a:r>
              <a:rPr lang="zh-CN" altLang="en-US" dirty="0"/>
              <a:t>手册</a:t>
            </a: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xmlns="" id="{96BE1114-823A-4CB3-AF20-BEA9808F6C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ts val="800"/>
              </a:lnSpc>
            </a:pPr>
            <a:endParaRPr lang="de-DE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xmlns="" id="{2949798A-EE0A-4A90-B57C-A18D4D62439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>
              <a:lnSpc>
                <a:spcPts val="800"/>
              </a:lnSpc>
            </a:pPr>
            <a:fld id="{D985BC7C-F6A2-4FED-9217-735A5E10A319}" type="slidenum">
              <a:rPr lang="de-DE" smtClean="0"/>
              <a:pPr algn="r">
                <a:lnSpc>
                  <a:spcPts val="800"/>
                </a:lnSpc>
              </a:pPr>
              <a:t>8</a:t>
            </a:fld>
            <a:endParaRPr lang="de-DE"/>
          </a:p>
        </p:txBody>
      </p:sp>
      <p:pic>
        <p:nvPicPr>
          <p:cNvPr id="7" name="内容占位符 5">
            <a:extLst>
              <a:ext uri="{FF2B5EF4-FFF2-40B4-BE49-F238E27FC236}">
                <a16:creationId xmlns:a16="http://schemas.microsoft.com/office/drawing/2014/main" xmlns="" id="{6462AB1E-B870-4914-9D83-A246C8B22E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gray">
          <a:xfrm>
            <a:off x="359637" y="576061"/>
            <a:ext cx="8765997" cy="4191265"/>
          </a:xfrm>
          <a:prstGeom prst="rect">
            <a:avLst/>
          </a:prstGeom>
        </p:spPr>
      </p:pic>
      <p:pic>
        <p:nvPicPr>
          <p:cNvPr id="5" name="内容占位符 4">
            <a:extLst>
              <a:ext uri="{FF2B5EF4-FFF2-40B4-BE49-F238E27FC236}">
                <a16:creationId xmlns:a16="http://schemas.microsoft.com/office/drawing/2014/main" xmlns="" id="{05F0E7FB-4EDE-442A-962D-027248B9BB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61088" y="1010326"/>
            <a:ext cx="8423275" cy="3484675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xmlns="" id="{F994FA02-1CBB-41A8-9A27-91271A5D9267}"/>
              </a:ext>
            </a:extLst>
          </p:cNvPr>
          <p:cNvSpPr/>
          <p:nvPr/>
        </p:nvSpPr>
        <p:spPr>
          <a:xfrm>
            <a:off x="4038599" y="1170061"/>
            <a:ext cx="1319985" cy="5715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000" tIns="90000" rIns="9000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0"/>
              </a:spcBef>
            </a:pPr>
            <a:r>
              <a:rPr lang="zh-CN" altLang="en-US" sz="12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rPr>
              <a:t>求生手册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xmlns="" id="{8791C33C-D598-4FB7-A78F-4E226CDB07BD}"/>
              </a:ext>
            </a:extLst>
          </p:cNvPr>
          <p:cNvSpPr/>
          <p:nvPr/>
        </p:nvSpPr>
        <p:spPr>
          <a:xfrm>
            <a:off x="6064250" y="1905000"/>
            <a:ext cx="793750" cy="254936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000" tIns="90000" rIns="9000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0"/>
              </a:spcBef>
            </a:pPr>
            <a:r>
              <a:rPr lang="zh-CN" altLang="en-US" sz="12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rPr>
              <a:t>学校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xmlns="" id="{91BCF82E-B75E-4A52-94C0-F794FEB9C181}"/>
              </a:ext>
            </a:extLst>
          </p:cNvPr>
          <p:cNvSpPr/>
          <p:nvPr/>
        </p:nvSpPr>
        <p:spPr>
          <a:xfrm>
            <a:off x="6064250" y="2927142"/>
            <a:ext cx="793750" cy="254936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000" tIns="90000" rIns="9000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0"/>
              </a:spcBef>
            </a:pPr>
            <a:r>
              <a:rPr lang="zh-CN" altLang="en-US" sz="12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rPr>
              <a:t>生活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xmlns="" id="{8A1F7D50-DE96-4D1F-88E6-5AAAAA52D6CE}"/>
              </a:ext>
            </a:extLst>
          </p:cNvPr>
          <p:cNvSpPr/>
          <p:nvPr/>
        </p:nvSpPr>
        <p:spPr>
          <a:xfrm>
            <a:off x="6064250" y="3694348"/>
            <a:ext cx="793750" cy="254936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000" tIns="90000" rIns="9000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0"/>
              </a:spcBef>
            </a:pPr>
            <a:r>
              <a:rPr lang="zh-CN" altLang="en-US" sz="12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rPr>
              <a:t>软知识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xmlns="" id="{FBB55BE1-40E5-4E88-ACBA-BDA6C4F96DA3}"/>
              </a:ext>
            </a:extLst>
          </p:cNvPr>
          <p:cNvSpPr/>
          <p:nvPr/>
        </p:nvSpPr>
        <p:spPr>
          <a:xfrm>
            <a:off x="673100" y="2457450"/>
            <a:ext cx="5327650" cy="19685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0000" tIns="90000" rIns="9000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0"/>
              </a:spcBef>
            </a:pPr>
            <a:r>
              <a:rPr lang="zh-CN" altLang="en-US" sz="120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rPr>
              <a:t>照片</a:t>
            </a:r>
          </a:p>
        </p:txBody>
      </p:sp>
    </p:spTree>
    <p:extLst>
      <p:ext uri="{BB962C8B-B14F-4D97-AF65-F5344CB8AC3E}">
        <p14:creationId xmlns:p14="http://schemas.microsoft.com/office/powerpoint/2010/main" val="3287815215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40C4898B-10F8-4A7A-A0CF-4B55EF437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手册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xmlns="" id="{96BE1114-823A-4CB3-AF20-BEA9808F6C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ts val="800"/>
              </a:lnSpc>
            </a:pPr>
            <a:endParaRPr lang="de-DE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xmlns="" id="{2949798A-EE0A-4A90-B57C-A18D4D62439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>
              <a:lnSpc>
                <a:spcPts val="800"/>
              </a:lnSpc>
            </a:pPr>
            <a:fld id="{D985BC7C-F6A2-4FED-9217-735A5E10A319}" type="slidenum">
              <a:rPr lang="de-DE" smtClean="0"/>
              <a:pPr algn="r">
                <a:lnSpc>
                  <a:spcPts val="800"/>
                </a:lnSpc>
              </a:pPr>
              <a:t>9</a:t>
            </a:fld>
            <a:endParaRPr lang="de-DE"/>
          </a:p>
        </p:txBody>
      </p:sp>
      <p:pic>
        <p:nvPicPr>
          <p:cNvPr id="7" name="内容占位符 5">
            <a:extLst>
              <a:ext uri="{FF2B5EF4-FFF2-40B4-BE49-F238E27FC236}">
                <a16:creationId xmlns:a16="http://schemas.microsoft.com/office/drawing/2014/main" xmlns="" id="{6462AB1E-B870-4914-9D83-A246C8B22E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gray">
          <a:xfrm>
            <a:off x="359637" y="576061"/>
            <a:ext cx="8765997" cy="4191265"/>
          </a:xfrm>
          <a:prstGeom prst="rect">
            <a:avLst/>
          </a:prstGeom>
        </p:spPr>
      </p:pic>
      <p:grpSp>
        <p:nvGrpSpPr>
          <p:cNvPr id="16" name="组合 15">
            <a:extLst>
              <a:ext uri="{FF2B5EF4-FFF2-40B4-BE49-F238E27FC236}">
                <a16:creationId xmlns:a16="http://schemas.microsoft.com/office/drawing/2014/main" xmlns="" id="{C632FD4D-D3AF-44A5-9161-CCB42FE9BF56}"/>
              </a:ext>
            </a:extLst>
          </p:cNvPr>
          <p:cNvGrpSpPr/>
          <p:nvPr/>
        </p:nvGrpSpPr>
        <p:grpSpPr>
          <a:xfrm>
            <a:off x="929390" y="734327"/>
            <a:ext cx="7776460" cy="264024"/>
            <a:chOff x="929390" y="734327"/>
            <a:chExt cx="7776460" cy="264024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xmlns="" id="{F31ADB01-B3CF-4931-984D-1E6F0C190BB7}"/>
                </a:ext>
              </a:extLst>
            </p:cNvPr>
            <p:cNvSpPr/>
            <p:nvPr/>
          </p:nvSpPr>
          <p:spPr>
            <a:xfrm>
              <a:off x="929390" y="744351"/>
              <a:ext cx="1966209" cy="254000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</a:ln>
            <a:effectLst/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000" tIns="90000" rIns="90000" bIns="9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0"/>
                </a:spcBef>
              </a:pPr>
              <a:r>
                <a:rPr lang="en-US" altLang="zh-CN" sz="1200" dirty="0">
                  <a:solidFill>
                    <a:schemeClr val="tx1"/>
                  </a:solidFill>
                  <a:latin typeface="Tahoma" pitchFamily="34" charset="0"/>
                  <a:cs typeface="Tahoma" pitchFamily="34" charset="0"/>
                </a:rPr>
                <a:t>1</a:t>
              </a:r>
              <a:r>
                <a:rPr lang="zh-CN" altLang="en-US" sz="1200" dirty="0">
                  <a:solidFill>
                    <a:schemeClr val="tx1"/>
                  </a:solidFill>
                  <a:latin typeface="Tahoma" pitchFamily="34" charset="0"/>
                  <a:cs typeface="Tahoma" pitchFamily="34" charset="0"/>
                </a:rPr>
                <a:t>。</a:t>
              </a:r>
              <a:r>
                <a:rPr lang="en-US" altLang="zh-CN" sz="1200" dirty="0">
                  <a:solidFill>
                    <a:schemeClr val="tx1"/>
                  </a:solidFill>
                  <a:latin typeface="Tahoma" pitchFamily="34" charset="0"/>
                  <a:cs typeface="Tahoma" pitchFamily="34" charset="0"/>
                </a:rPr>
                <a:t>XXXX……      link</a:t>
              </a:r>
              <a:endParaRPr lang="zh-CN" altLang="en-US" sz="1200" dirty="0" err="1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xmlns="" id="{50DF327B-FB4E-4A34-96D2-594A0F4E149D}"/>
                </a:ext>
              </a:extLst>
            </p:cNvPr>
            <p:cNvGrpSpPr/>
            <p:nvPr/>
          </p:nvGrpSpPr>
          <p:grpSpPr>
            <a:xfrm>
              <a:off x="5200650" y="734327"/>
              <a:ext cx="3505200" cy="257674"/>
              <a:chOff x="5200650" y="734327"/>
              <a:chExt cx="3505200" cy="257674"/>
            </a:xfrm>
          </p:grpSpPr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xmlns="" id="{B322196B-4739-4283-927F-0A0623F2D283}"/>
                  </a:ext>
                </a:extLst>
              </p:cNvPr>
              <p:cNvSpPr/>
              <p:nvPr/>
            </p:nvSpPr>
            <p:spPr>
              <a:xfrm>
                <a:off x="5200650" y="738001"/>
                <a:ext cx="1752600" cy="254000"/>
              </a:xfrm>
              <a:prstGeom prst="rect">
                <a:avLst/>
              </a:prstGeom>
              <a:solidFill>
                <a:schemeClr val="bg1"/>
              </a:solidFill>
              <a:ln w="12700" cap="flat" cmpd="sng" algn="ctr">
                <a:noFill/>
                <a:prstDash val="solid"/>
              </a:ln>
              <a:effectLst/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0000" tIns="90000" rIns="90000" bIns="9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0"/>
                  </a:spcBef>
                </a:pPr>
                <a:r>
                  <a:rPr lang="zh-CN" altLang="en-US" sz="1200" dirty="0">
                    <a:solidFill>
                      <a:schemeClr val="tx1"/>
                    </a:solidFill>
                    <a:latin typeface="Tahoma" pitchFamily="34" charset="0"/>
                    <a:cs typeface="Tahoma" pitchFamily="34" charset="0"/>
                  </a:rPr>
                  <a:t>浏览数：</a:t>
                </a:r>
              </a:p>
            </p:txBody>
          </p:sp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xmlns="" id="{50A9B634-6A1F-4D8F-A976-53B4377E07B8}"/>
                  </a:ext>
                </a:extLst>
              </p:cNvPr>
              <p:cNvSpPr/>
              <p:nvPr/>
            </p:nvSpPr>
            <p:spPr>
              <a:xfrm>
                <a:off x="6953250" y="734327"/>
                <a:ext cx="1752600" cy="254000"/>
              </a:xfrm>
              <a:prstGeom prst="rect">
                <a:avLst/>
              </a:prstGeom>
              <a:solidFill>
                <a:schemeClr val="bg1"/>
              </a:solidFill>
              <a:ln w="12700" cap="flat" cmpd="sng" algn="ctr">
                <a:noFill/>
                <a:prstDash val="solid"/>
              </a:ln>
              <a:effectLst/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0000" tIns="90000" rIns="90000" bIns="9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0"/>
                  </a:spcBef>
                </a:pPr>
                <a:r>
                  <a:rPr lang="zh-CN" altLang="en-US" sz="1200" dirty="0">
                    <a:solidFill>
                      <a:schemeClr val="tx1"/>
                    </a:solidFill>
                    <a:latin typeface="Tahoma" pitchFamily="34" charset="0"/>
                    <a:cs typeface="Tahoma" pitchFamily="34" charset="0"/>
                  </a:rPr>
                  <a:t>点赞数：</a:t>
                </a:r>
              </a:p>
            </p:txBody>
          </p:sp>
        </p:grp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xmlns="" id="{48AB3BB5-625D-4E62-BF60-3FA3B9EF9A65}"/>
              </a:ext>
            </a:extLst>
          </p:cNvPr>
          <p:cNvGrpSpPr/>
          <p:nvPr/>
        </p:nvGrpSpPr>
        <p:grpSpPr>
          <a:xfrm>
            <a:off x="917541" y="2809432"/>
            <a:ext cx="7776460" cy="264024"/>
            <a:chOff x="929390" y="734327"/>
            <a:chExt cx="7776460" cy="264024"/>
          </a:xfrm>
        </p:grpSpPr>
        <p:sp>
          <p:nvSpPr>
            <p:cNvPr id="18" name="矩形 17">
              <a:extLst>
                <a:ext uri="{FF2B5EF4-FFF2-40B4-BE49-F238E27FC236}">
                  <a16:creationId xmlns:a16="http://schemas.microsoft.com/office/drawing/2014/main" xmlns="" id="{B80DBC83-226D-4B21-ACE0-BBCFDF4CAB1B}"/>
                </a:ext>
              </a:extLst>
            </p:cNvPr>
            <p:cNvSpPr/>
            <p:nvPr/>
          </p:nvSpPr>
          <p:spPr>
            <a:xfrm>
              <a:off x="929390" y="744351"/>
              <a:ext cx="1966209" cy="254000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</a:ln>
            <a:effectLst/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000" tIns="90000" rIns="90000" bIns="9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0"/>
                </a:spcBef>
              </a:pPr>
              <a:r>
                <a:rPr lang="en-US" altLang="zh-CN" sz="1200" dirty="0">
                  <a:solidFill>
                    <a:schemeClr val="tx1"/>
                  </a:solidFill>
                  <a:latin typeface="Tahoma" pitchFamily="34" charset="0"/>
                  <a:cs typeface="Tahoma" pitchFamily="34" charset="0"/>
                </a:rPr>
                <a:t>1</a:t>
              </a:r>
              <a:r>
                <a:rPr lang="zh-CN" altLang="en-US" sz="1200" dirty="0">
                  <a:solidFill>
                    <a:schemeClr val="tx1"/>
                  </a:solidFill>
                  <a:latin typeface="Tahoma" pitchFamily="34" charset="0"/>
                  <a:cs typeface="Tahoma" pitchFamily="34" charset="0"/>
                </a:rPr>
                <a:t>。</a:t>
              </a:r>
              <a:r>
                <a:rPr lang="en-US" altLang="zh-CN" sz="1200" dirty="0">
                  <a:solidFill>
                    <a:schemeClr val="tx1"/>
                  </a:solidFill>
                  <a:latin typeface="Tahoma" pitchFamily="34" charset="0"/>
                  <a:cs typeface="Tahoma" pitchFamily="34" charset="0"/>
                </a:rPr>
                <a:t>XXXX……      link</a:t>
              </a:r>
              <a:endParaRPr lang="zh-CN" altLang="en-US" sz="1200" dirty="0" err="1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xmlns="" id="{9E719F9F-BB90-4E3E-A674-20F94C0CD031}"/>
                </a:ext>
              </a:extLst>
            </p:cNvPr>
            <p:cNvGrpSpPr/>
            <p:nvPr/>
          </p:nvGrpSpPr>
          <p:grpSpPr>
            <a:xfrm>
              <a:off x="5200650" y="734327"/>
              <a:ext cx="3505200" cy="257674"/>
              <a:chOff x="5200650" y="734327"/>
              <a:chExt cx="3505200" cy="257674"/>
            </a:xfrm>
          </p:grpSpPr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xmlns="" id="{0EA4031E-EB44-4EAD-8DCB-EAD3B724910B}"/>
                  </a:ext>
                </a:extLst>
              </p:cNvPr>
              <p:cNvSpPr/>
              <p:nvPr/>
            </p:nvSpPr>
            <p:spPr>
              <a:xfrm>
                <a:off x="5200650" y="738001"/>
                <a:ext cx="1752600" cy="254000"/>
              </a:xfrm>
              <a:prstGeom prst="rect">
                <a:avLst/>
              </a:prstGeom>
              <a:solidFill>
                <a:schemeClr val="bg1"/>
              </a:solidFill>
              <a:ln w="12700" cap="flat" cmpd="sng" algn="ctr">
                <a:noFill/>
                <a:prstDash val="solid"/>
              </a:ln>
              <a:effectLst/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0000" tIns="90000" rIns="90000" bIns="9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0"/>
                  </a:spcBef>
                </a:pPr>
                <a:r>
                  <a:rPr lang="zh-CN" altLang="en-US" sz="1200" dirty="0">
                    <a:solidFill>
                      <a:schemeClr val="tx1"/>
                    </a:solidFill>
                    <a:latin typeface="Tahoma" pitchFamily="34" charset="0"/>
                    <a:cs typeface="Tahoma" pitchFamily="34" charset="0"/>
                  </a:rPr>
                  <a:t>浏览数：</a:t>
                </a:r>
              </a:p>
            </p:txBody>
          </p:sp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xmlns="" id="{86DFE6BA-7D7A-4DAF-AFD2-4695238821A9}"/>
                  </a:ext>
                </a:extLst>
              </p:cNvPr>
              <p:cNvSpPr/>
              <p:nvPr/>
            </p:nvSpPr>
            <p:spPr>
              <a:xfrm>
                <a:off x="6953250" y="734327"/>
                <a:ext cx="1752600" cy="254000"/>
              </a:xfrm>
              <a:prstGeom prst="rect">
                <a:avLst/>
              </a:prstGeom>
              <a:solidFill>
                <a:schemeClr val="bg1"/>
              </a:solidFill>
              <a:ln w="12700" cap="flat" cmpd="sng" algn="ctr">
                <a:noFill/>
                <a:prstDash val="solid"/>
              </a:ln>
              <a:effectLst/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0000" tIns="90000" rIns="90000" bIns="9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0"/>
                  </a:spcBef>
                </a:pPr>
                <a:r>
                  <a:rPr lang="zh-CN" altLang="en-US" sz="1200" dirty="0">
                    <a:solidFill>
                      <a:schemeClr val="tx1"/>
                    </a:solidFill>
                    <a:latin typeface="Tahoma" pitchFamily="34" charset="0"/>
                    <a:cs typeface="Tahoma" pitchFamily="34" charset="0"/>
                  </a:rPr>
                  <a:t>点赞数：</a:t>
                </a:r>
              </a:p>
            </p:txBody>
          </p:sp>
        </p:grp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xmlns="" id="{19D6BF05-A46A-449F-A07B-EAD5DD9C2419}"/>
              </a:ext>
            </a:extLst>
          </p:cNvPr>
          <p:cNvGrpSpPr/>
          <p:nvPr/>
        </p:nvGrpSpPr>
        <p:grpSpPr>
          <a:xfrm>
            <a:off x="917541" y="1979390"/>
            <a:ext cx="7776460" cy="264024"/>
            <a:chOff x="929390" y="734327"/>
            <a:chExt cx="7776460" cy="264024"/>
          </a:xfrm>
        </p:grpSpPr>
        <p:sp>
          <p:nvSpPr>
            <p:cNvPr id="23" name="矩形 22">
              <a:extLst>
                <a:ext uri="{FF2B5EF4-FFF2-40B4-BE49-F238E27FC236}">
                  <a16:creationId xmlns:a16="http://schemas.microsoft.com/office/drawing/2014/main" xmlns="" id="{A3B3D44C-A3D4-4F9C-A8D9-8FB502419D51}"/>
                </a:ext>
              </a:extLst>
            </p:cNvPr>
            <p:cNvSpPr/>
            <p:nvPr/>
          </p:nvSpPr>
          <p:spPr>
            <a:xfrm>
              <a:off x="929390" y="744351"/>
              <a:ext cx="1966209" cy="254000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</a:ln>
            <a:effectLst/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000" tIns="90000" rIns="90000" bIns="9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0"/>
                </a:spcBef>
              </a:pPr>
              <a:r>
                <a:rPr lang="en-US" altLang="zh-CN" sz="1200" dirty="0">
                  <a:solidFill>
                    <a:schemeClr val="tx1"/>
                  </a:solidFill>
                  <a:latin typeface="Tahoma" pitchFamily="34" charset="0"/>
                  <a:cs typeface="Tahoma" pitchFamily="34" charset="0"/>
                </a:rPr>
                <a:t>1</a:t>
              </a:r>
              <a:r>
                <a:rPr lang="zh-CN" altLang="en-US" sz="1200" dirty="0">
                  <a:solidFill>
                    <a:schemeClr val="tx1"/>
                  </a:solidFill>
                  <a:latin typeface="Tahoma" pitchFamily="34" charset="0"/>
                  <a:cs typeface="Tahoma" pitchFamily="34" charset="0"/>
                </a:rPr>
                <a:t>。</a:t>
              </a:r>
              <a:r>
                <a:rPr lang="en-US" altLang="zh-CN" sz="1200" dirty="0">
                  <a:solidFill>
                    <a:schemeClr val="tx1"/>
                  </a:solidFill>
                  <a:latin typeface="Tahoma" pitchFamily="34" charset="0"/>
                  <a:cs typeface="Tahoma" pitchFamily="34" charset="0"/>
                </a:rPr>
                <a:t>XXXX……      link</a:t>
              </a:r>
              <a:endParaRPr lang="zh-CN" altLang="en-US" sz="1200" dirty="0" err="1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xmlns="" id="{EE01A5DB-ABC2-4D7B-A96C-BE33100DA6CB}"/>
                </a:ext>
              </a:extLst>
            </p:cNvPr>
            <p:cNvGrpSpPr/>
            <p:nvPr/>
          </p:nvGrpSpPr>
          <p:grpSpPr>
            <a:xfrm>
              <a:off x="5200650" y="734327"/>
              <a:ext cx="3505200" cy="257674"/>
              <a:chOff x="5200650" y="734327"/>
              <a:chExt cx="3505200" cy="257674"/>
            </a:xfrm>
          </p:grpSpPr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xmlns="" id="{DD45190B-4F5D-4127-A26C-D65D40E3203D}"/>
                  </a:ext>
                </a:extLst>
              </p:cNvPr>
              <p:cNvSpPr/>
              <p:nvPr/>
            </p:nvSpPr>
            <p:spPr>
              <a:xfrm>
                <a:off x="5200650" y="738001"/>
                <a:ext cx="1752600" cy="254000"/>
              </a:xfrm>
              <a:prstGeom prst="rect">
                <a:avLst/>
              </a:prstGeom>
              <a:solidFill>
                <a:schemeClr val="bg1"/>
              </a:solidFill>
              <a:ln w="12700" cap="flat" cmpd="sng" algn="ctr">
                <a:noFill/>
                <a:prstDash val="solid"/>
              </a:ln>
              <a:effectLst/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0000" tIns="90000" rIns="90000" bIns="9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0"/>
                  </a:spcBef>
                </a:pPr>
                <a:r>
                  <a:rPr lang="zh-CN" altLang="en-US" sz="1200" dirty="0">
                    <a:solidFill>
                      <a:schemeClr val="tx1"/>
                    </a:solidFill>
                    <a:latin typeface="Tahoma" pitchFamily="34" charset="0"/>
                    <a:cs typeface="Tahoma" pitchFamily="34" charset="0"/>
                  </a:rPr>
                  <a:t>浏览数：</a:t>
                </a:r>
              </a:p>
            </p:txBody>
          </p:sp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xmlns="" id="{9A7A9418-C344-4330-9E17-DD188311F82A}"/>
                  </a:ext>
                </a:extLst>
              </p:cNvPr>
              <p:cNvSpPr/>
              <p:nvPr/>
            </p:nvSpPr>
            <p:spPr>
              <a:xfrm>
                <a:off x="6953250" y="734327"/>
                <a:ext cx="1752600" cy="254000"/>
              </a:xfrm>
              <a:prstGeom prst="rect">
                <a:avLst/>
              </a:prstGeom>
              <a:solidFill>
                <a:schemeClr val="bg1"/>
              </a:solidFill>
              <a:ln w="12700" cap="flat" cmpd="sng" algn="ctr">
                <a:noFill/>
                <a:prstDash val="solid"/>
              </a:ln>
              <a:effectLst/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0000" tIns="90000" rIns="90000" bIns="9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0"/>
                  </a:spcBef>
                </a:pPr>
                <a:r>
                  <a:rPr lang="zh-CN" altLang="en-US" sz="1200" dirty="0">
                    <a:solidFill>
                      <a:schemeClr val="tx1"/>
                    </a:solidFill>
                    <a:latin typeface="Tahoma" pitchFamily="34" charset="0"/>
                    <a:cs typeface="Tahoma" pitchFamily="34" charset="0"/>
                  </a:rPr>
                  <a:t>点赞数：</a:t>
                </a:r>
              </a:p>
            </p:txBody>
          </p:sp>
        </p:grp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xmlns="" id="{2E83CE2F-F012-414D-8A32-354095B681BB}"/>
              </a:ext>
            </a:extLst>
          </p:cNvPr>
          <p:cNvGrpSpPr/>
          <p:nvPr/>
        </p:nvGrpSpPr>
        <p:grpSpPr>
          <a:xfrm>
            <a:off x="917541" y="2394411"/>
            <a:ext cx="7776460" cy="264024"/>
            <a:chOff x="929390" y="734327"/>
            <a:chExt cx="7776460" cy="264024"/>
          </a:xfrm>
        </p:grpSpPr>
        <p:sp>
          <p:nvSpPr>
            <p:cNvPr id="28" name="矩形 27">
              <a:extLst>
                <a:ext uri="{FF2B5EF4-FFF2-40B4-BE49-F238E27FC236}">
                  <a16:creationId xmlns:a16="http://schemas.microsoft.com/office/drawing/2014/main" xmlns="" id="{25F16F21-3DF3-4E71-96F7-F8B5AD9D4FD8}"/>
                </a:ext>
              </a:extLst>
            </p:cNvPr>
            <p:cNvSpPr/>
            <p:nvPr/>
          </p:nvSpPr>
          <p:spPr>
            <a:xfrm>
              <a:off x="929390" y="744351"/>
              <a:ext cx="1966209" cy="254000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</a:ln>
            <a:effectLst/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000" tIns="90000" rIns="90000" bIns="9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0"/>
                </a:spcBef>
              </a:pPr>
              <a:r>
                <a:rPr lang="en-US" altLang="zh-CN" sz="1200" dirty="0">
                  <a:solidFill>
                    <a:schemeClr val="tx1"/>
                  </a:solidFill>
                  <a:latin typeface="Tahoma" pitchFamily="34" charset="0"/>
                  <a:cs typeface="Tahoma" pitchFamily="34" charset="0"/>
                </a:rPr>
                <a:t>1</a:t>
              </a:r>
              <a:r>
                <a:rPr lang="zh-CN" altLang="en-US" sz="1200" dirty="0">
                  <a:solidFill>
                    <a:schemeClr val="tx1"/>
                  </a:solidFill>
                  <a:latin typeface="Tahoma" pitchFamily="34" charset="0"/>
                  <a:cs typeface="Tahoma" pitchFamily="34" charset="0"/>
                </a:rPr>
                <a:t>。</a:t>
              </a:r>
              <a:r>
                <a:rPr lang="en-US" altLang="zh-CN" sz="1200" dirty="0">
                  <a:solidFill>
                    <a:schemeClr val="tx1"/>
                  </a:solidFill>
                  <a:latin typeface="Tahoma" pitchFamily="34" charset="0"/>
                  <a:cs typeface="Tahoma" pitchFamily="34" charset="0"/>
                </a:rPr>
                <a:t>XXXX……      link</a:t>
              </a:r>
              <a:endParaRPr lang="zh-CN" altLang="en-US" sz="1200" dirty="0" err="1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xmlns="" id="{75AA8E5A-3B6A-491E-B070-1727AFB82B4C}"/>
                </a:ext>
              </a:extLst>
            </p:cNvPr>
            <p:cNvGrpSpPr/>
            <p:nvPr/>
          </p:nvGrpSpPr>
          <p:grpSpPr>
            <a:xfrm>
              <a:off x="5200650" y="734327"/>
              <a:ext cx="3505200" cy="257674"/>
              <a:chOff x="5200650" y="734327"/>
              <a:chExt cx="3505200" cy="257674"/>
            </a:xfrm>
          </p:grpSpPr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xmlns="" id="{6CF98F71-03B0-466E-A9C1-FC3EBA5751E2}"/>
                  </a:ext>
                </a:extLst>
              </p:cNvPr>
              <p:cNvSpPr/>
              <p:nvPr/>
            </p:nvSpPr>
            <p:spPr>
              <a:xfrm>
                <a:off x="5200650" y="738001"/>
                <a:ext cx="1752600" cy="254000"/>
              </a:xfrm>
              <a:prstGeom prst="rect">
                <a:avLst/>
              </a:prstGeom>
              <a:solidFill>
                <a:schemeClr val="bg1"/>
              </a:solidFill>
              <a:ln w="12700" cap="flat" cmpd="sng" algn="ctr">
                <a:noFill/>
                <a:prstDash val="solid"/>
              </a:ln>
              <a:effectLst/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0000" tIns="90000" rIns="90000" bIns="9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0"/>
                  </a:spcBef>
                </a:pPr>
                <a:r>
                  <a:rPr lang="zh-CN" altLang="en-US" sz="1200" dirty="0">
                    <a:solidFill>
                      <a:schemeClr val="tx1"/>
                    </a:solidFill>
                    <a:latin typeface="Tahoma" pitchFamily="34" charset="0"/>
                    <a:cs typeface="Tahoma" pitchFamily="34" charset="0"/>
                  </a:rPr>
                  <a:t>浏览数：</a:t>
                </a:r>
              </a:p>
            </p:txBody>
          </p:sp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xmlns="" id="{49C3064A-ED62-45FB-899A-335D36A54FEA}"/>
                  </a:ext>
                </a:extLst>
              </p:cNvPr>
              <p:cNvSpPr/>
              <p:nvPr/>
            </p:nvSpPr>
            <p:spPr>
              <a:xfrm>
                <a:off x="6953250" y="734327"/>
                <a:ext cx="1752600" cy="254000"/>
              </a:xfrm>
              <a:prstGeom prst="rect">
                <a:avLst/>
              </a:prstGeom>
              <a:solidFill>
                <a:schemeClr val="bg1"/>
              </a:solidFill>
              <a:ln w="12700" cap="flat" cmpd="sng" algn="ctr">
                <a:noFill/>
                <a:prstDash val="solid"/>
              </a:ln>
              <a:effectLst/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0000" tIns="90000" rIns="90000" bIns="9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0"/>
                  </a:spcBef>
                </a:pPr>
                <a:r>
                  <a:rPr lang="zh-CN" altLang="en-US" sz="1200" dirty="0">
                    <a:solidFill>
                      <a:schemeClr val="tx1"/>
                    </a:solidFill>
                    <a:latin typeface="Tahoma" pitchFamily="34" charset="0"/>
                    <a:cs typeface="Tahoma" pitchFamily="34" charset="0"/>
                  </a:rPr>
                  <a:t>点赞数：</a:t>
                </a:r>
              </a:p>
            </p:txBody>
          </p:sp>
        </p:grpSp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xmlns="" id="{E810140B-81FF-41C1-8A65-FC8697DEAA44}"/>
              </a:ext>
            </a:extLst>
          </p:cNvPr>
          <p:cNvGrpSpPr/>
          <p:nvPr/>
        </p:nvGrpSpPr>
        <p:grpSpPr>
          <a:xfrm>
            <a:off x="917541" y="1149348"/>
            <a:ext cx="7776460" cy="264024"/>
            <a:chOff x="929390" y="734327"/>
            <a:chExt cx="7776460" cy="264024"/>
          </a:xfrm>
        </p:grpSpPr>
        <p:sp>
          <p:nvSpPr>
            <p:cNvPr id="33" name="矩形 32">
              <a:extLst>
                <a:ext uri="{FF2B5EF4-FFF2-40B4-BE49-F238E27FC236}">
                  <a16:creationId xmlns:a16="http://schemas.microsoft.com/office/drawing/2014/main" xmlns="" id="{9B4BDC7A-EAF3-4546-BB55-E13AF5EB0CB1}"/>
                </a:ext>
              </a:extLst>
            </p:cNvPr>
            <p:cNvSpPr/>
            <p:nvPr/>
          </p:nvSpPr>
          <p:spPr>
            <a:xfrm>
              <a:off x="929390" y="744351"/>
              <a:ext cx="1966209" cy="254000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</a:ln>
            <a:effectLst/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000" tIns="90000" rIns="90000" bIns="9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0"/>
                </a:spcBef>
              </a:pPr>
              <a:r>
                <a:rPr lang="en-US" altLang="zh-CN" sz="1200" dirty="0">
                  <a:solidFill>
                    <a:schemeClr val="tx1"/>
                  </a:solidFill>
                  <a:latin typeface="Tahoma" pitchFamily="34" charset="0"/>
                  <a:cs typeface="Tahoma" pitchFamily="34" charset="0"/>
                </a:rPr>
                <a:t>1</a:t>
              </a:r>
              <a:r>
                <a:rPr lang="zh-CN" altLang="en-US" sz="1200" dirty="0">
                  <a:solidFill>
                    <a:schemeClr val="tx1"/>
                  </a:solidFill>
                  <a:latin typeface="Tahoma" pitchFamily="34" charset="0"/>
                  <a:cs typeface="Tahoma" pitchFamily="34" charset="0"/>
                </a:rPr>
                <a:t>。</a:t>
              </a:r>
              <a:r>
                <a:rPr lang="en-US" altLang="zh-CN" sz="1200" dirty="0">
                  <a:solidFill>
                    <a:schemeClr val="tx1"/>
                  </a:solidFill>
                  <a:latin typeface="Tahoma" pitchFamily="34" charset="0"/>
                  <a:cs typeface="Tahoma" pitchFamily="34" charset="0"/>
                </a:rPr>
                <a:t>XXXX……      link</a:t>
              </a:r>
              <a:endParaRPr lang="zh-CN" altLang="en-US" sz="1200" dirty="0" err="1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xmlns="" id="{10CC0FE0-1125-45B4-8941-725CAD245EA6}"/>
                </a:ext>
              </a:extLst>
            </p:cNvPr>
            <p:cNvGrpSpPr/>
            <p:nvPr/>
          </p:nvGrpSpPr>
          <p:grpSpPr>
            <a:xfrm>
              <a:off x="5200650" y="734327"/>
              <a:ext cx="3505200" cy="257674"/>
              <a:chOff x="5200650" y="734327"/>
              <a:chExt cx="3505200" cy="257674"/>
            </a:xfrm>
          </p:grpSpPr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xmlns="" id="{C482C9BD-099D-4EC8-B883-7308D8C6C3C4}"/>
                  </a:ext>
                </a:extLst>
              </p:cNvPr>
              <p:cNvSpPr/>
              <p:nvPr/>
            </p:nvSpPr>
            <p:spPr>
              <a:xfrm>
                <a:off x="5200650" y="738001"/>
                <a:ext cx="1752600" cy="254000"/>
              </a:xfrm>
              <a:prstGeom prst="rect">
                <a:avLst/>
              </a:prstGeom>
              <a:solidFill>
                <a:schemeClr val="bg1"/>
              </a:solidFill>
              <a:ln w="12700" cap="flat" cmpd="sng" algn="ctr">
                <a:noFill/>
                <a:prstDash val="solid"/>
              </a:ln>
              <a:effectLst/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0000" tIns="90000" rIns="90000" bIns="9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0"/>
                  </a:spcBef>
                </a:pPr>
                <a:r>
                  <a:rPr lang="zh-CN" altLang="en-US" sz="1200" dirty="0">
                    <a:solidFill>
                      <a:schemeClr val="tx1"/>
                    </a:solidFill>
                    <a:latin typeface="Tahoma" pitchFamily="34" charset="0"/>
                    <a:cs typeface="Tahoma" pitchFamily="34" charset="0"/>
                  </a:rPr>
                  <a:t>浏览数：</a:t>
                </a:r>
              </a:p>
            </p:txBody>
          </p:sp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xmlns="" id="{E4EFD54F-A99F-4139-9146-64EC9B571940}"/>
                  </a:ext>
                </a:extLst>
              </p:cNvPr>
              <p:cNvSpPr/>
              <p:nvPr/>
            </p:nvSpPr>
            <p:spPr>
              <a:xfrm>
                <a:off x="6953250" y="734327"/>
                <a:ext cx="1752600" cy="254000"/>
              </a:xfrm>
              <a:prstGeom prst="rect">
                <a:avLst/>
              </a:prstGeom>
              <a:solidFill>
                <a:schemeClr val="bg1"/>
              </a:solidFill>
              <a:ln w="12700" cap="flat" cmpd="sng" algn="ctr">
                <a:noFill/>
                <a:prstDash val="solid"/>
              </a:ln>
              <a:effectLst/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0000" tIns="90000" rIns="90000" bIns="9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0"/>
                  </a:spcBef>
                </a:pPr>
                <a:r>
                  <a:rPr lang="zh-CN" altLang="en-US" sz="1200" dirty="0">
                    <a:solidFill>
                      <a:schemeClr val="tx1"/>
                    </a:solidFill>
                    <a:latin typeface="Tahoma" pitchFamily="34" charset="0"/>
                    <a:cs typeface="Tahoma" pitchFamily="34" charset="0"/>
                  </a:rPr>
                  <a:t>点赞数：</a:t>
                </a:r>
              </a:p>
            </p:txBody>
          </p:sp>
        </p:grpSp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xmlns="" id="{05668EF3-7DAB-4D5F-8229-D3C666CB06E5}"/>
              </a:ext>
            </a:extLst>
          </p:cNvPr>
          <p:cNvGrpSpPr/>
          <p:nvPr/>
        </p:nvGrpSpPr>
        <p:grpSpPr>
          <a:xfrm>
            <a:off x="917541" y="1564369"/>
            <a:ext cx="7776460" cy="264024"/>
            <a:chOff x="929390" y="734327"/>
            <a:chExt cx="7776460" cy="264024"/>
          </a:xfrm>
        </p:grpSpPr>
        <p:sp>
          <p:nvSpPr>
            <p:cNvPr id="38" name="矩形 37">
              <a:extLst>
                <a:ext uri="{FF2B5EF4-FFF2-40B4-BE49-F238E27FC236}">
                  <a16:creationId xmlns:a16="http://schemas.microsoft.com/office/drawing/2014/main" xmlns="" id="{F68C4845-3ACE-4DD0-AE1C-1C63C9712570}"/>
                </a:ext>
              </a:extLst>
            </p:cNvPr>
            <p:cNvSpPr/>
            <p:nvPr/>
          </p:nvSpPr>
          <p:spPr>
            <a:xfrm>
              <a:off x="929390" y="744351"/>
              <a:ext cx="1966209" cy="254000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</a:ln>
            <a:effectLst/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000" tIns="90000" rIns="90000" bIns="9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0"/>
                </a:spcBef>
              </a:pPr>
              <a:r>
                <a:rPr lang="en-US" altLang="zh-CN" sz="1200" dirty="0">
                  <a:solidFill>
                    <a:schemeClr val="tx1"/>
                  </a:solidFill>
                  <a:latin typeface="Tahoma" pitchFamily="34" charset="0"/>
                  <a:cs typeface="Tahoma" pitchFamily="34" charset="0"/>
                </a:rPr>
                <a:t>1</a:t>
              </a:r>
              <a:r>
                <a:rPr lang="zh-CN" altLang="en-US" sz="1200" dirty="0">
                  <a:solidFill>
                    <a:schemeClr val="tx1"/>
                  </a:solidFill>
                  <a:latin typeface="Tahoma" pitchFamily="34" charset="0"/>
                  <a:cs typeface="Tahoma" pitchFamily="34" charset="0"/>
                </a:rPr>
                <a:t>。</a:t>
              </a:r>
              <a:r>
                <a:rPr lang="en-US" altLang="zh-CN" sz="1200" dirty="0">
                  <a:solidFill>
                    <a:schemeClr val="tx1"/>
                  </a:solidFill>
                  <a:latin typeface="Tahoma" pitchFamily="34" charset="0"/>
                  <a:cs typeface="Tahoma" pitchFamily="34" charset="0"/>
                </a:rPr>
                <a:t>XXXX……      link</a:t>
              </a:r>
              <a:endParaRPr lang="zh-CN" altLang="en-US" sz="1200" dirty="0" err="1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grpSp>
          <p:nvGrpSpPr>
            <p:cNvPr id="39" name="组合 38">
              <a:extLst>
                <a:ext uri="{FF2B5EF4-FFF2-40B4-BE49-F238E27FC236}">
                  <a16:creationId xmlns:a16="http://schemas.microsoft.com/office/drawing/2014/main" xmlns="" id="{EB29C57E-5E96-460A-AE87-022079DB6564}"/>
                </a:ext>
              </a:extLst>
            </p:cNvPr>
            <p:cNvGrpSpPr/>
            <p:nvPr/>
          </p:nvGrpSpPr>
          <p:grpSpPr>
            <a:xfrm>
              <a:off x="5200650" y="734327"/>
              <a:ext cx="3505200" cy="257674"/>
              <a:chOff x="5200650" y="734327"/>
              <a:chExt cx="3505200" cy="257674"/>
            </a:xfrm>
          </p:grpSpPr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xmlns="" id="{BECF7E44-B0BD-405A-B422-D2348A36F086}"/>
                  </a:ext>
                </a:extLst>
              </p:cNvPr>
              <p:cNvSpPr/>
              <p:nvPr/>
            </p:nvSpPr>
            <p:spPr>
              <a:xfrm>
                <a:off x="5200650" y="738001"/>
                <a:ext cx="1752600" cy="254000"/>
              </a:xfrm>
              <a:prstGeom prst="rect">
                <a:avLst/>
              </a:prstGeom>
              <a:solidFill>
                <a:schemeClr val="bg1"/>
              </a:solidFill>
              <a:ln w="12700" cap="flat" cmpd="sng" algn="ctr">
                <a:noFill/>
                <a:prstDash val="solid"/>
              </a:ln>
              <a:effectLst/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0000" tIns="90000" rIns="90000" bIns="9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0"/>
                  </a:spcBef>
                </a:pPr>
                <a:r>
                  <a:rPr lang="zh-CN" altLang="en-US" sz="1200" dirty="0">
                    <a:solidFill>
                      <a:schemeClr val="tx1"/>
                    </a:solidFill>
                    <a:latin typeface="Tahoma" pitchFamily="34" charset="0"/>
                    <a:cs typeface="Tahoma" pitchFamily="34" charset="0"/>
                  </a:rPr>
                  <a:t>浏览数：</a:t>
                </a:r>
              </a:p>
            </p:txBody>
          </p:sp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xmlns="" id="{A3A2228B-C62F-434B-A979-E40496F6B890}"/>
                  </a:ext>
                </a:extLst>
              </p:cNvPr>
              <p:cNvSpPr/>
              <p:nvPr/>
            </p:nvSpPr>
            <p:spPr>
              <a:xfrm>
                <a:off x="6953250" y="734327"/>
                <a:ext cx="1752600" cy="254000"/>
              </a:xfrm>
              <a:prstGeom prst="rect">
                <a:avLst/>
              </a:prstGeom>
              <a:solidFill>
                <a:schemeClr val="bg1"/>
              </a:solidFill>
              <a:ln w="12700" cap="flat" cmpd="sng" algn="ctr">
                <a:noFill/>
                <a:prstDash val="solid"/>
              </a:ln>
              <a:effectLst/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0000" tIns="90000" rIns="90000" bIns="9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0"/>
                  </a:spcBef>
                </a:pPr>
                <a:r>
                  <a:rPr lang="zh-CN" altLang="en-US" sz="1200" dirty="0">
                    <a:solidFill>
                      <a:schemeClr val="tx1"/>
                    </a:solidFill>
                    <a:latin typeface="Tahoma" pitchFamily="34" charset="0"/>
                    <a:cs typeface="Tahoma" pitchFamily="34" charset="0"/>
                  </a:rPr>
                  <a:t>点赞数：</a:t>
                </a:r>
              </a:p>
            </p:txBody>
          </p:sp>
        </p:grpSp>
      </p:grpSp>
      <p:grpSp>
        <p:nvGrpSpPr>
          <p:cNvPr id="42" name="组合 41">
            <a:extLst>
              <a:ext uri="{FF2B5EF4-FFF2-40B4-BE49-F238E27FC236}">
                <a16:creationId xmlns:a16="http://schemas.microsoft.com/office/drawing/2014/main" xmlns="" id="{2F251081-1AD6-41F4-BD4A-5719FA29E3F2}"/>
              </a:ext>
            </a:extLst>
          </p:cNvPr>
          <p:cNvGrpSpPr/>
          <p:nvPr/>
        </p:nvGrpSpPr>
        <p:grpSpPr>
          <a:xfrm>
            <a:off x="917541" y="3639472"/>
            <a:ext cx="7776460" cy="264024"/>
            <a:chOff x="929390" y="734327"/>
            <a:chExt cx="7776460" cy="264024"/>
          </a:xfrm>
        </p:grpSpPr>
        <p:sp>
          <p:nvSpPr>
            <p:cNvPr id="43" name="矩形 42">
              <a:extLst>
                <a:ext uri="{FF2B5EF4-FFF2-40B4-BE49-F238E27FC236}">
                  <a16:creationId xmlns:a16="http://schemas.microsoft.com/office/drawing/2014/main" xmlns="" id="{CCBABC82-14E5-46E6-8E07-1A6C7524732B}"/>
                </a:ext>
              </a:extLst>
            </p:cNvPr>
            <p:cNvSpPr/>
            <p:nvPr/>
          </p:nvSpPr>
          <p:spPr>
            <a:xfrm>
              <a:off x="929390" y="744351"/>
              <a:ext cx="1966209" cy="254000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</a:ln>
            <a:effectLst/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000" tIns="90000" rIns="90000" bIns="9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0"/>
                </a:spcBef>
              </a:pPr>
              <a:r>
                <a:rPr lang="en-US" altLang="zh-CN" sz="1200" dirty="0">
                  <a:solidFill>
                    <a:schemeClr val="tx1"/>
                  </a:solidFill>
                  <a:latin typeface="Tahoma" pitchFamily="34" charset="0"/>
                  <a:cs typeface="Tahoma" pitchFamily="34" charset="0"/>
                </a:rPr>
                <a:t>1</a:t>
              </a:r>
              <a:r>
                <a:rPr lang="zh-CN" altLang="en-US" sz="1200" dirty="0">
                  <a:solidFill>
                    <a:schemeClr val="tx1"/>
                  </a:solidFill>
                  <a:latin typeface="Tahoma" pitchFamily="34" charset="0"/>
                  <a:cs typeface="Tahoma" pitchFamily="34" charset="0"/>
                </a:rPr>
                <a:t>。</a:t>
              </a:r>
              <a:r>
                <a:rPr lang="en-US" altLang="zh-CN" sz="1200" dirty="0">
                  <a:solidFill>
                    <a:schemeClr val="tx1"/>
                  </a:solidFill>
                  <a:latin typeface="Tahoma" pitchFamily="34" charset="0"/>
                  <a:cs typeface="Tahoma" pitchFamily="34" charset="0"/>
                </a:rPr>
                <a:t>XXXX……      link</a:t>
              </a:r>
              <a:endParaRPr lang="zh-CN" altLang="en-US" sz="1200" dirty="0" err="1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grpSp>
          <p:nvGrpSpPr>
            <p:cNvPr id="44" name="组合 43">
              <a:extLst>
                <a:ext uri="{FF2B5EF4-FFF2-40B4-BE49-F238E27FC236}">
                  <a16:creationId xmlns:a16="http://schemas.microsoft.com/office/drawing/2014/main" xmlns="" id="{615138B6-7EC6-43EF-BB3C-1087C2F58F1E}"/>
                </a:ext>
              </a:extLst>
            </p:cNvPr>
            <p:cNvGrpSpPr/>
            <p:nvPr/>
          </p:nvGrpSpPr>
          <p:grpSpPr>
            <a:xfrm>
              <a:off x="5200650" y="734327"/>
              <a:ext cx="3505200" cy="257674"/>
              <a:chOff x="5200650" y="734327"/>
              <a:chExt cx="3505200" cy="257674"/>
            </a:xfrm>
          </p:grpSpPr>
          <p:sp>
            <p:nvSpPr>
              <p:cNvPr id="45" name="矩形 44">
                <a:extLst>
                  <a:ext uri="{FF2B5EF4-FFF2-40B4-BE49-F238E27FC236}">
                    <a16:creationId xmlns:a16="http://schemas.microsoft.com/office/drawing/2014/main" xmlns="" id="{B68B14CE-BEAF-4854-A579-1DD5F3291F78}"/>
                  </a:ext>
                </a:extLst>
              </p:cNvPr>
              <p:cNvSpPr/>
              <p:nvPr/>
            </p:nvSpPr>
            <p:spPr>
              <a:xfrm>
                <a:off x="5200650" y="738001"/>
                <a:ext cx="1752600" cy="254000"/>
              </a:xfrm>
              <a:prstGeom prst="rect">
                <a:avLst/>
              </a:prstGeom>
              <a:solidFill>
                <a:schemeClr val="bg1"/>
              </a:solidFill>
              <a:ln w="12700" cap="flat" cmpd="sng" algn="ctr">
                <a:noFill/>
                <a:prstDash val="solid"/>
              </a:ln>
              <a:effectLst/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0000" tIns="90000" rIns="90000" bIns="9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0"/>
                  </a:spcBef>
                </a:pPr>
                <a:r>
                  <a:rPr lang="zh-CN" altLang="en-US" sz="1200" dirty="0">
                    <a:solidFill>
                      <a:schemeClr val="tx1"/>
                    </a:solidFill>
                    <a:latin typeface="Tahoma" pitchFamily="34" charset="0"/>
                    <a:cs typeface="Tahoma" pitchFamily="34" charset="0"/>
                  </a:rPr>
                  <a:t>浏览数：</a:t>
                </a:r>
              </a:p>
            </p:txBody>
          </p:sp>
          <p:sp>
            <p:nvSpPr>
              <p:cNvPr id="46" name="矩形 45">
                <a:extLst>
                  <a:ext uri="{FF2B5EF4-FFF2-40B4-BE49-F238E27FC236}">
                    <a16:creationId xmlns:a16="http://schemas.microsoft.com/office/drawing/2014/main" xmlns="" id="{FE9A1506-A76F-40B4-8DF4-5B8F7A083394}"/>
                  </a:ext>
                </a:extLst>
              </p:cNvPr>
              <p:cNvSpPr/>
              <p:nvPr/>
            </p:nvSpPr>
            <p:spPr>
              <a:xfrm>
                <a:off x="6953250" y="734327"/>
                <a:ext cx="1752600" cy="254000"/>
              </a:xfrm>
              <a:prstGeom prst="rect">
                <a:avLst/>
              </a:prstGeom>
              <a:solidFill>
                <a:schemeClr val="bg1"/>
              </a:solidFill>
              <a:ln w="12700" cap="flat" cmpd="sng" algn="ctr">
                <a:noFill/>
                <a:prstDash val="solid"/>
              </a:ln>
              <a:effectLst/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0000" tIns="90000" rIns="90000" bIns="9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0"/>
                  </a:spcBef>
                </a:pPr>
                <a:r>
                  <a:rPr lang="zh-CN" altLang="en-US" sz="1200" dirty="0">
                    <a:solidFill>
                      <a:schemeClr val="tx1"/>
                    </a:solidFill>
                    <a:latin typeface="Tahoma" pitchFamily="34" charset="0"/>
                    <a:cs typeface="Tahoma" pitchFamily="34" charset="0"/>
                  </a:rPr>
                  <a:t>点赞数：</a:t>
                </a:r>
              </a:p>
            </p:txBody>
          </p:sp>
        </p:grpSp>
      </p:grpSp>
      <p:grpSp>
        <p:nvGrpSpPr>
          <p:cNvPr id="47" name="组合 46">
            <a:extLst>
              <a:ext uri="{FF2B5EF4-FFF2-40B4-BE49-F238E27FC236}">
                <a16:creationId xmlns:a16="http://schemas.microsoft.com/office/drawing/2014/main" xmlns="" id="{1F349E55-3A25-457E-80BC-D920A1E87668}"/>
              </a:ext>
            </a:extLst>
          </p:cNvPr>
          <p:cNvGrpSpPr/>
          <p:nvPr/>
        </p:nvGrpSpPr>
        <p:grpSpPr>
          <a:xfrm>
            <a:off x="917541" y="3224453"/>
            <a:ext cx="7776460" cy="264024"/>
            <a:chOff x="929390" y="734327"/>
            <a:chExt cx="7776460" cy="264024"/>
          </a:xfrm>
        </p:grpSpPr>
        <p:sp>
          <p:nvSpPr>
            <p:cNvPr id="48" name="矩形 47">
              <a:extLst>
                <a:ext uri="{FF2B5EF4-FFF2-40B4-BE49-F238E27FC236}">
                  <a16:creationId xmlns:a16="http://schemas.microsoft.com/office/drawing/2014/main" xmlns="" id="{BBBB9E32-7A85-48E0-85DE-A4849A47D7E3}"/>
                </a:ext>
              </a:extLst>
            </p:cNvPr>
            <p:cNvSpPr/>
            <p:nvPr/>
          </p:nvSpPr>
          <p:spPr>
            <a:xfrm>
              <a:off x="929390" y="744351"/>
              <a:ext cx="1966209" cy="254000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</a:ln>
            <a:effectLst/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000" tIns="90000" rIns="90000" bIns="9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0"/>
                </a:spcBef>
              </a:pPr>
              <a:r>
                <a:rPr lang="en-US" altLang="zh-CN" sz="1200" dirty="0">
                  <a:solidFill>
                    <a:schemeClr val="tx1"/>
                  </a:solidFill>
                  <a:latin typeface="Tahoma" pitchFamily="34" charset="0"/>
                  <a:cs typeface="Tahoma" pitchFamily="34" charset="0"/>
                </a:rPr>
                <a:t>1</a:t>
              </a:r>
              <a:r>
                <a:rPr lang="zh-CN" altLang="en-US" sz="1200" dirty="0">
                  <a:solidFill>
                    <a:schemeClr val="tx1"/>
                  </a:solidFill>
                  <a:latin typeface="Tahoma" pitchFamily="34" charset="0"/>
                  <a:cs typeface="Tahoma" pitchFamily="34" charset="0"/>
                </a:rPr>
                <a:t>。</a:t>
              </a:r>
              <a:r>
                <a:rPr lang="en-US" altLang="zh-CN" sz="1200" dirty="0">
                  <a:solidFill>
                    <a:schemeClr val="tx1"/>
                  </a:solidFill>
                  <a:latin typeface="Tahoma" pitchFamily="34" charset="0"/>
                  <a:cs typeface="Tahoma" pitchFamily="34" charset="0"/>
                </a:rPr>
                <a:t>XXXX……      link</a:t>
              </a:r>
              <a:endParaRPr lang="zh-CN" altLang="en-US" sz="1200" dirty="0" err="1">
                <a:solidFill>
                  <a:schemeClr val="tx1"/>
                </a:solidFill>
                <a:latin typeface="Tahoma" pitchFamily="34" charset="0"/>
                <a:cs typeface="Tahoma" pitchFamily="34" charset="0"/>
              </a:endParaRPr>
            </a:p>
          </p:txBody>
        </p:sp>
        <p:grpSp>
          <p:nvGrpSpPr>
            <p:cNvPr id="49" name="组合 48">
              <a:extLst>
                <a:ext uri="{FF2B5EF4-FFF2-40B4-BE49-F238E27FC236}">
                  <a16:creationId xmlns:a16="http://schemas.microsoft.com/office/drawing/2014/main" xmlns="" id="{B1DA2816-C3E1-4A2B-ADDE-B42A305C958B}"/>
                </a:ext>
              </a:extLst>
            </p:cNvPr>
            <p:cNvGrpSpPr/>
            <p:nvPr/>
          </p:nvGrpSpPr>
          <p:grpSpPr>
            <a:xfrm>
              <a:off x="5200650" y="734327"/>
              <a:ext cx="3505200" cy="257674"/>
              <a:chOff x="5200650" y="734327"/>
              <a:chExt cx="3505200" cy="257674"/>
            </a:xfrm>
          </p:grpSpPr>
          <p:sp>
            <p:nvSpPr>
              <p:cNvPr id="50" name="矩形 49">
                <a:extLst>
                  <a:ext uri="{FF2B5EF4-FFF2-40B4-BE49-F238E27FC236}">
                    <a16:creationId xmlns:a16="http://schemas.microsoft.com/office/drawing/2014/main" xmlns="" id="{08D7D164-8C5C-44E6-97F2-203091776940}"/>
                  </a:ext>
                </a:extLst>
              </p:cNvPr>
              <p:cNvSpPr/>
              <p:nvPr/>
            </p:nvSpPr>
            <p:spPr>
              <a:xfrm>
                <a:off x="5200650" y="738001"/>
                <a:ext cx="1752600" cy="254000"/>
              </a:xfrm>
              <a:prstGeom prst="rect">
                <a:avLst/>
              </a:prstGeom>
              <a:solidFill>
                <a:schemeClr val="bg1"/>
              </a:solidFill>
              <a:ln w="12700" cap="flat" cmpd="sng" algn="ctr">
                <a:noFill/>
                <a:prstDash val="solid"/>
              </a:ln>
              <a:effectLst/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0000" tIns="90000" rIns="90000" bIns="9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0"/>
                  </a:spcBef>
                </a:pPr>
                <a:r>
                  <a:rPr lang="zh-CN" altLang="en-US" sz="1200" dirty="0">
                    <a:solidFill>
                      <a:schemeClr val="tx1"/>
                    </a:solidFill>
                    <a:latin typeface="Tahoma" pitchFamily="34" charset="0"/>
                    <a:cs typeface="Tahoma" pitchFamily="34" charset="0"/>
                  </a:rPr>
                  <a:t>浏览数：</a:t>
                </a:r>
              </a:p>
            </p:txBody>
          </p:sp>
          <p:sp>
            <p:nvSpPr>
              <p:cNvPr id="51" name="矩形 50">
                <a:extLst>
                  <a:ext uri="{FF2B5EF4-FFF2-40B4-BE49-F238E27FC236}">
                    <a16:creationId xmlns:a16="http://schemas.microsoft.com/office/drawing/2014/main" xmlns="" id="{0F38A962-07C2-4858-9A29-E793FFFC0F9E}"/>
                  </a:ext>
                </a:extLst>
              </p:cNvPr>
              <p:cNvSpPr/>
              <p:nvPr/>
            </p:nvSpPr>
            <p:spPr>
              <a:xfrm>
                <a:off x="6953250" y="734327"/>
                <a:ext cx="1752600" cy="254000"/>
              </a:xfrm>
              <a:prstGeom prst="rect">
                <a:avLst/>
              </a:prstGeom>
              <a:solidFill>
                <a:schemeClr val="bg1"/>
              </a:solidFill>
              <a:ln w="12700" cap="flat" cmpd="sng" algn="ctr">
                <a:noFill/>
                <a:prstDash val="solid"/>
              </a:ln>
              <a:effectLst/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0000" tIns="90000" rIns="90000" bIns="9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0"/>
                  </a:spcBef>
                </a:pPr>
                <a:r>
                  <a:rPr lang="zh-CN" altLang="en-US" sz="1200" dirty="0">
                    <a:solidFill>
                      <a:schemeClr val="tx1"/>
                    </a:solidFill>
                    <a:latin typeface="Tahoma" pitchFamily="34" charset="0"/>
                    <a:cs typeface="Tahoma" pitchFamily="34" charset="0"/>
                  </a:rPr>
                  <a:t>点赞数：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0274938"/>
      </p:ext>
    </p:extLst>
  </p:cSld>
  <p:clrMapOvr>
    <a:masterClrMapping/>
  </p:clrMapOvr>
  <p:transition spd="med"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REATEDBY" val="TW_CP"/>
  <p:tag name="MASTER" val="master_zf.potx"/>
  <p:tag name="LANGUAGE" val="german"/>
</p:tagLst>
</file>

<file path=ppt/theme/theme1.xml><?xml version="1.0" encoding="utf-8"?>
<a:theme xmlns:a="http://schemas.openxmlformats.org/drawingml/2006/main" name="ZF AG">
  <a:themeElements>
    <a:clrScheme name="Benutzerdefiniert 3">
      <a:dk1>
        <a:srgbClr val="000000"/>
      </a:dk1>
      <a:lt1>
        <a:srgbClr val="FFFFFF"/>
      </a:lt1>
      <a:dk2>
        <a:srgbClr val="00ABE7"/>
      </a:dk2>
      <a:lt2>
        <a:srgbClr val="BFBFBF"/>
      </a:lt2>
      <a:accent1>
        <a:srgbClr val="7FA5BC"/>
      </a:accent1>
      <a:accent2>
        <a:srgbClr val="7FD5F3"/>
      </a:accent2>
      <a:accent3>
        <a:srgbClr val="BFEAF9"/>
      </a:accent3>
      <a:accent4>
        <a:srgbClr val="004D7A"/>
      </a:accent4>
      <a:accent5>
        <a:srgbClr val="1179BF"/>
      </a:accent5>
      <a:accent6>
        <a:srgbClr val="81BCDF"/>
      </a:accent6>
      <a:hlink>
        <a:srgbClr val="00ABE7"/>
      </a:hlink>
      <a:folHlink>
        <a:srgbClr val="7FD5F3"/>
      </a:folHlink>
    </a:clrScheme>
    <a:fontScheme name="© ZF Friedrichshafen AG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2"/>
        </a:solidFill>
        <a:ln w="12700" cap="flat" cmpd="sng" algn="ctr">
          <a:noFill/>
          <a:prstDash val="solid"/>
        </a:ln>
        <a:effectLst/>
        <a:extLst/>
      </a:spPr>
      <a:bodyPr rot="0" spcFirstLastPara="0" vertOverflow="overflow" horzOverflow="overflow" vert="horz" wrap="square" lIns="90000" tIns="90000" rIns="90000" bIns="90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Bef>
            <a:spcPts val="0"/>
          </a:spcBef>
          <a:defRPr sz="1200" dirty="0" err="1" smtClean="0">
            <a:solidFill>
              <a:schemeClr val="tx1"/>
            </a:solidFill>
            <a:latin typeface="Tahoma" pitchFamily="34" charset="0"/>
            <a:cs typeface="Tahoma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8575" cap="rnd">
          <a:solidFill>
            <a:schemeClr val="tx2"/>
          </a:solidFill>
          <a:prstDash val="sysDot"/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>
          <a:spcBef>
            <a:spcPts val="0"/>
          </a:spcBef>
          <a:defRPr sz="1200" dirty="0" err="1" smtClean="0"/>
        </a:defPPr>
      </a:lstStyle>
    </a:txDef>
  </a:objectDefaults>
  <a:extraClrSchemeLst/>
  <a:custClrLst>
    <a:custClr name="ZF Cyan 100%">
      <a:srgbClr val="00ABE7"/>
    </a:custClr>
    <a:custClr name="ZF Cyan 50%">
      <a:srgbClr val="7FD5F3"/>
    </a:custClr>
    <a:custClr name="ZF Cyan 25%">
      <a:srgbClr val="BFEAF9"/>
    </a:custClr>
    <a:custClr>
      <a:srgbClr val="FFFFFF"/>
    </a:custClr>
    <a:custClr name="ZF Blue 100%">
      <a:srgbClr val="1179BF"/>
    </a:custClr>
    <a:custClr name="ZF Blue 50%">
      <a:srgbClr val="81BCDF"/>
    </a:custClr>
    <a:custClr>
      <a:srgbClr val="FFFFFF"/>
    </a:custClr>
    <a:custClr name="Middle Blue 100%">
      <a:srgbClr val="004D7A"/>
    </a:custClr>
    <a:custClr name="Middle Blue 50%">
      <a:srgbClr val="7FA5BC"/>
    </a:custClr>
    <a:custClr>
      <a:srgbClr val="FFFFFF"/>
    </a:custClr>
    <a:custClr name="Black 100%">
      <a:srgbClr val="000000"/>
    </a:custClr>
    <a:custClr name="Black 50%">
      <a:srgbClr val="7F7F7F"/>
    </a:custClr>
    <a:custClr name="Black 25%">
      <a:srgbClr val="BFBFBF"/>
    </a:custClr>
    <a:custClr>
      <a:srgbClr val="FFFFFF"/>
    </a:custClr>
    <a:custClr name="1. Step color gradient">
      <a:srgbClr val="1179BF"/>
    </a:custClr>
    <a:custClr name="2. Step color gradient">
      <a:srgbClr val="004D7A"/>
    </a:custClr>
    <a:custClr name="3. Step color gradient">
      <a:srgbClr val="001024"/>
    </a:custClr>
    <a:custClr>
      <a:srgbClr val="FFFFFF"/>
    </a:custClr>
    <a:custClr name="ZF Red - Only highlight color">
      <a:srgbClr val="DD0C29"/>
    </a:custClr>
  </a:custClrLst>
</a:theme>
</file>

<file path=ppt/theme/theme2.xml><?xml version="1.0" encoding="utf-8"?>
<a:theme xmlns:a="http://schemas.openxmlformats.org/drawingml/2006/main" name="Larissa">
  <a:themeElements>
    <a:clrScheme name="© ZF Friedrichshafen AG">
      <a:dk1>
        <a:srgbClr val="000000"/>
      </a:dk1>
      <a:lt1>
        <a:srgbClr val="FFFFFF"/>
      </a:lt1>
      <a:dk2>
        <a:srgbClr val="00ABE7"/>
      </a:dk2>
      <a:lt2>
        <a:srgbClr val="E5E5E5"/>
      </a:lt2>
      <a:accent1>
        <a:srgbClr val="7FD5F3"/>
      </a:accent1>
      <a:accent2>
        <a:srgbClr val="BFEAF9"/>
      </a:accent2>
      <a:accent3>
        <a:srgbClr val="E5F6FD"/>
      </a:accent3>
      <a:accent4>
        <a:srgbClr val="1179BF"/>
      </a:accent4>
      <a:accent5>
        <a:srgbClr val="81BCDF"/>
      </a:accent5>
      <a:accent6>
        <a:srgbClr val="C0DEEF"/>
      </a:accent6>
      <a:hlink>
        <a:srgbClr val="1179BF"/>
      </a:hlink>
      <a:folHlink>
        <a:srgbClr val="7FD5F3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ahoma"/>
        <a:font script="Hebr" typeface="Tahoma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© ZF Friedrichshafen AG">
      <a:dk1>
        <a:srgbClr val="000000"/>
      </a:dk1>
      <a:lt1>
        <a:srgbClr val="FFFFFF"/>
      </a:lt1>
      <a:dk2>
        <a:srgbClr val="00ABE7"/>
      </a:dk2>
      <a:lt2>
        <a:srgbClr val="E5E5E5"/>
      </a:lt2>
      <a:accent1>
        <a:srgbClr val="7FD5F3"/>
      </a:accent1>
      <a:accent2>
        <a:srgbClr val="BFEAF9"/>
      </a:accent2>
      <a:accent3>
        <a:srgbClr val="E5F6FD"/>
      </a:accent3>
      <a:accent4>
        <a:srgbClr val="1179BF"/>
      </a:accent4>
      <a:accent5>
        <a:srgbClr val="81BCDF"/>
      </a:accent5>
      <a:accent6>
        <a:srgbClr val="C0DEEF"/>
      </a:accent6>
      <a:hlink>
        <a:srgbClr val="1179BF"/>
      </a:hlink>
      <a:folHlink>
        <a:srgbClr val="7FD5F3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ahoma"/>
        <a:font script="Hebr" typeface="Tahoma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.xml"/></Relationships>
</file>

<file path=customXml/_rels/item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.xml"/></Relationships>
</file>

<file path=customXml/_rels/item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.xml"/></Relationships>
</file>

<file path=customXml/_rels/item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.xml"/></Relationships>
</file>

<file path=customXml/_rels/item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.xml"/></Relationships>
</file>

<file path=customXml/_rels/item1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.xml"/></Relationships>
</file>

<file path=customXml/_rels/item1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.xml"/></Relationships>
</file>

<file path=customXml/_rels/item1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.xml"/></Relationships>
</file>

<file path=customXml/_rels/item1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.xml"/></Relationships>
</file>

<file path=customXml/_rels/item1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2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.xml"/></Relationships>
</file>

<file path=customXml/_rels/item2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.xml"/></Relationships>
</file>

<file path=customXml/_rels/item2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.xml"/></Relationships>
</file>

<file path=customXml/_rels/item2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_rels/item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.xml"/></Relationships>
</file>

<file path=customXml/item1.xml><?xml version="1.0" encoding="utf-8"?>
<nXeGKudETKPeaCNGFh5iyLk1gcWWJqTgFQk8wGFUmjFC0m6hdwbr2zDsrBNVqK>5UDm21iw5ejb8l2QRmCQ+de7XnBY0e06c5gGiddo/h1vcLU8gocanFLqmPH75jCv</nXeGKudETKPeaCNGFh5iyLk1gcWWJqTgFQk8wGFUmjFC0m6hdwbr2zDsrBNVqK>
</file>

<file path=customXml/item10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FAE3BD50E06E34593A36D4FC188C84E" ma:contentTypeVersion="0" ma:contentTypeDescription="Create a new document." ma:contentTypeScope="" ma:versionID="0d13240bf6be9b180c75481af7336a5f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1b05d82d297216baf5b26c55225140df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11.xml><?xml version="1.0" encoding="utf-8"?>
<NovaPath_tenantID>8BC9BD9B-31E2-4E97-ABE0-B03814292429</NovaPath_tenantID>
</file>

<file path=customXml/item12.xml><?xml version="1.0" encoding="utf-8"?>
<NovaPath_baseApplication>Microsoft PowerPoint</NovaPath_baseApplication>
</file>

<file path=customXml/item13.xml><?xml version="1.0" encoding="utf-8"?>
<nXeGKudETKPeaCNGFh5ix5fP7fSWtl37NIroXmZN38TajkfZeW3Vf6bvmNn8>U51rhIaCssYlk/CtYaBhTiuqxvzTNJ4WWx5n/x9vekuO06jy43EiniSEpJTj01Cb</nXeGKudETKPeaCNGFh5ix5fP7fSWtl37NIroXmZN38TajkfZeW3Vf6bvmNn8>
</file>

<file path=customXml/item14.xml><?xml version="1.0" encoding="utf-8"?>
<NovaPath_docClass>Public</NovaPath_docClass>
</file>

<file path=customXml/item15.xml><?xml version="1.0" encoding="utf-8"?>
<NovaPath_docClassID>1010</NovaPath_docClassID>
</file>

<file path=customXml/item16.xml><?xml version="1.0" encoding="utf-8"?>
<nXeGKudETKPeaCNGFh5iKXsadLDxTRe0xbrxgS3asWaSdlBY0sLX5pYu7jLmo>SiTVZYrZoP6lgSCTj6v0lYUXo7rptB3vsxE98fSlaTok74hHqUQ//z+IzG3f3dKdNUyW4Kjm/X9VSbJA4Gr5MW0KPH+B642pxXdDNArGooo=</nXeGKudETKPeaCNGFh5iKXsadLDxTRe0xbrxgS3asWaSdlBY0sLX5pYu7jLmo>
</file>

<file path=customXml/item17.xml><?xml version="1.0" encoding="utf-8"?>
<nXeGKudETKPeaCNGFh5iTSI5UodjD94nh7U7VklxY>KC+f3pTbtfb2SHkc0lDMIV0JAwwiDYH1U2Hy/FZV7tqSGuBy4toDOh+69EaNRU/cPg7VUYOecJSytTwl0MRkKg==</nXeGKudETKPeaCNGFh5iTSI5UodjD94nh7U7VklxY>
</file>

<file path=customXml/item18.xml><?xml version="1.0" encoding="utf-8"?>
<nXeGKudETKPeaCNGFh5i7cKyawAjgyQn9gyiebCxx1jD9eHXSWW9Lib2F1j9>W353BMUndPq4YLb6wrek40jnfcYgNcl+XfdMEglQ8YQ=</nXeGKudETKPeaCNGFh5i7cKyawAjgyQn9gyiebCxx1jD9eHXSWW9Lib2F1j9>
</file>

<file path=customXml/item19.xml><?xml version="1.0" encoding="utf-8"?>
<nXeGKudETKPeaCNGFh5i2aVdoOsLYjULCdH7T707tDyRRmguot4fEcJ2iD6f9>qHiOwcIRFd0rNpBF2xVc1Q==</nXeGKudETKPeaCNGFh5i2aVdoOsLYjULCdH7T707tDyRRmguot4fEcJ2iD6f9>
</file>

<file path=customXml/item2.xml><?xml version="1.0" encoding="utf-8"?>
<nXeGKudETKPeaCNGFh5ix5fP7fSWtl37NIroXmZyHIynb9qBde2n67FOJFV2>eDRB324l0Mn4dbbVFF/GnQ==</nXeGKudETKPeaCNGFh5ix5fP7fSWtl37NIroXmZyHIynb9qBde2n67FOJFV2>
</file>

<file path=customXml/item20.xml><?xml version="1.0" encoding="utf-8"?>
<NovaPath_docOwner>Z640213</NovaPath_docOwner>
</file>

<file path=customXml/item21.xml><?xml version="1.0" encoding="utf-8"?>
<nXeGKudETKPeaCNGFh5i5IeuWeXv6XDtePDOrtUSOqWwmvYa7PTRiLQvIZkriN4zFxEJfkpx7yiWurrFRQTw>wET7z3APVwWLb5suGR4vTrhDRZJozxrRzOAhwYFpvHz9eQHoa02Xka3de7sjEXtf</nXeGKudETKPeaCNGFh5i5IeuWeXv6XDtePDOrtUSOqWwmvYa7PTRiLQvIZkriN4zFxEJfkpx7yiWurrFRQTw>
</file>

<file path=customXml/item22.xml><?xml version="1.0" encoding="utf-8"?>
<NovaPath_versionInfo>3.4.10.11016</NovaPath_versionInfo>
</file>

<file path=customXml/item23.xml><?xml version="1.0" encoding="utf-8"?>
<nXeGKudETKPeaCNGFh5ix5fP7fSWtl37NIroXmYBQsS1cecqKZfGozr8W9iy>lRNKEdCWJXNAkniveh3+yQ==</nXeGKudETKPeaCNGFh5ix5fP7fSWtl37NIroXmYBQsS1cecqKZfGozr8W9iy>
</file>

<file path=customXml/item3.xml><?xml version="1.0" encoding="utf-8"?>
<NovaPath_docID>BC1N465HGJEOUOYTI1UY3J12ZX</NovaPath_docID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5.xml><?xml version="1.0" encoding="utf-8"?>
<NovaPath_docClassDate>11/01/2018 18:06:55</NovaPath_docClassDate>
</file>

<file path=customXml/item6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7.xml><?xml version="1.0" encoding="utf-8"?>
<nXeGKudETKPeaCNGFh5i8sltj09I1nJ8AlBUytNZ1Ehih9jnZMZtoeNI9UMZ5>w0PIIyGfD5VLc1zoJj+TuoFY4ueCTbMjhBax3Xd7TB8=</nXeGKudETKPeaCNGFh5i8sltj09I1nJ8AlBUytNZ1Ehih9jnZMZtoeNI9UMZ5>
</file>

<file path=customXml/item8.xml><?xml version="1.0" encoding="utf-8"?>
<NovaPath_docName>NEW_DOCUMENT</NovaPath_docName>
</file>

<file path=customXml/item9.xml><?xml version="1.0" encoding="utf-8"?>
<NovaPath_docAuthor>Zhong Bin SHZ CT</NovaPath_docAuthor>
</file>

<file path=customXml/itemProps1.xml><?xml version="1.0" encoding="utf-8"?>
<ds:datastoreItem xmlns:ds="http://schemas.openxmlformats.org/officeDocument/2006/customXml" ds:itemID="{C91F60F3-CC5C-414E-BD4A-164207789553}">
  <ds:schemaRefs/>
</ds:datastoreItem>
</file>

<file path=customXml/itemProps10.xml><?xml version="1.0" encoding="utf-8"?>
<ds:datastoreItem xmlns:ds="http://schemas.openxmlformats.org/officeDocument/2006/customXml" ds:itemID="{05E56261-31FD-4717-BA52-CEDCF596A73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11.xml><?xml version="1.0" encoding="utf-8"?>
<ds:datastoreItem xmlns:ds="http://schemas.openxmlformats.org/officeDocument/2006/customXml" ds:itemID="{A9839DA8-B83D-4DF7-8A48-24D89A363B62}">
  <ds:schemaRefs/>
</ds:datastoreItem>
</file>

<file path=customXml/itemProps12.xml><?xml version="1.0" encoding="utf-8"?>
<ds:datastoreItem xmlns:ds="http://schemas.openxmlformats.org/officeDocument/2006/customXml" ds:itemID="{E8304B86-05AD-444A-A86B-115512C33B88}">
  <ds:schemaRefs/>
</ds:datastoreItem>
</file>

<file path=customXml/itemProps13.xml><?xml version="1.0" encoding="utf-8"?>
<ds:datastoreItem xmlns:ds="http://schemas.openxmlformats.org/officeDocument/2006/customXml" ds:itemID="{F98523C4-07FB-4CE9-860F-F29B5D640A84}">
  <ds:schemaRefs/>
</ds:datastoreItem>
</file>

<file path=customXml/itemProps14.xml><?xml version="1.0" encoding="utf-8"?>
<ds:datastoreItem xmlns:ds="http://schemas.openxmlformats.org/officeDocument/2006/customXml" ds:itemID="{060B279A-8914-46A6-B30B-3D9A5C46AD79}">
  <ds:schemaRefs/>
</ds:datastoreItem>
</file>

<file path=customXml/itemProps15.xml><?xml version="1.0" encoding="utf-8"?>
<ds:datastoreItem xmlns:ds="http://schemas.openxmlformats.org/officeDocument/2006/customXml" ds:itemID="{CED68F89-1DB2-4731-9DE2-AC118235F81D}">
  <ds:schemaRefs/>
</ds:datastoreItem>
</file>

<file path=customXml/itemProps16.xml><?xml version="1.0" encoding="utf-8"?>
<ds:datastoreItem xmlns:ds="http://schemas.openxmlformats.org/officeDocument/2006/customXml" ds:itemID="{5C02BC97-EC6D-4BA1-AE00-714EF2594C10}">
  <ds:schemaRefs/>
</ds:datastoreItem>
</file>

<file path=customXml/itemProps17.xml><?xml version="1.0" encoding="utf-8"?>
<ds:datastoreItem xmlns:ds="http://schemas.openxmlformats.org/officeDocument/2006/customXml" ds:itemID="{75E4DBA7-04AC-413C-9F6C-EE51EDCA581C}">
  <ds:schemaRefs/>
</ds:datastoreItem>
</file>

<file path=customXml/itemProps18.xml><?xml version="1.0" encoding="utf-8"?>
<ds:datastoreItem xmlns:ds="http://schemas.openxmlformats.org/officeDocument/2006/customXml" ds:itemID="{0622FADC-55C3-4DD1-BF17-69F3D5FA3EBD}">
  <ds:schemaRefs/>
</ds:datastoreItem>
</file>

<file path=customXml/itemProps19.xml><?xml version="1.0" encoding="utf-8"?>
<ds:datastoreItem xmlns:ds="http://schemas.openxmlformats.org/officeDocument/2006/customXml" ds:itemID="{56E37A5E-E193-40C6-BB9F-990BB1E829BB}">
  <ds:schemaRefs/>
</ds:datastoreItem>
</file>

<file path=customXml/itemProps2.xml><?xml version="1.0" encoding="utf-8"?>
<ds:datastoreItem xmlns:ds="http://schemas.openxmlformats.org/officeDocument/2006/customXml" ds:itemID="{8CD6A4E5-9E82-43A0-A868-283E6E270811}">
  <ds:schemaRefs/>
</ds:datastoreItem>
</file>

<file path=customXml/itemProps20.xml><?xml version="1.0" encoding="utf-8"?>
<ds:datastoreItem xmlns:ds="http://schemas.openxmlformats.org/officeDocument/2006/customXml" ds:itemID="{F67E998A-BE4C-4CCB-A3A9-FC3B215CFB67}">
  <ds:schemaRefs/>
</ds:datastoreItem>
</file>

<file path=customXml/itemProps21.xml><?xml version="1.0" encoding="utf-8"?>
<ds:datastoreItem xmlns:ds="http://schemas.openxmlformats.org/officeDocument/2006/customXml" ds:itemID="{B4EF203A-EE1B-4365-83CD-71A8022B206C}">
  <ds:schemaRefs/>
</ds:datastoreItem>
</file>

<file path=customXml/itemProps22.xml><?xml version="1.0" encoding="utf-8"?>
<ds:datastoreItem xmlns:ds="http://schemas.openxmlformats.org/officeDocument/2006/customXml" ds:itemID="{A67F00D7-654B-4411-9B87-DC5E4FBCDA67}">
  <ds:schemaRefs/>
</ds:datastoreItem>
</file>

<file path=customXml/itemProps23.xml><?xml version="1.0" encoding="utf-8"?>
<ds:datastoreItem xmlns:ds="http://schemas.openxmlformats.org/officeDocument/2006/customXml" ds:itemID="{F3676647-0AE8-4EC3-B9E2-F2A2208D82B7}">
  <ds:schemaRefs/>
</ds:datastoreItem>
</file>

<file path=customXml/itemProps3.xml><?xml version="1.0" encoding="utf-8"?>
<ds:datastoreItem xmlns:ds="http://schemas.openxmlformats.org/officeDocument/2006/customXml" ds:itemID="{DDD6D2F2-4B5E-456F-A66D-7F6FB2906161}">
  <ds:schemaRefs/>
</ds:datastoreItem>
</file>

<file path=customXml/itemProps4.xml><?xml version="1.0" encoding="utf-8"?>
<ds:datastoreItem xmlns:ds="http://schemas.openxmlformats.org/officeDocument/2006/customXml" ds:itemID="{19A1AD7E-E1CF-4CEE-B2C2-E6F7CF8178E6}">
  <ds:schemaRefs>
    <ds:schemaRef ds:uri="http://schemas.microsoft.com/sharepoint/v3/contenttype/forms"/>
  </ds:schemaRefs>
</ds:datastoreItem>
</file>

<file path=customXml/itemProps5.xml><?xml version="1.0" encoding="utf-8"?>
<ds:datastoreItem xmlns:ds="http://schemas.openxmlformats.org/officeDocument/2006/customXml" ds:itemID="{97DE9683-0541-410A-A4F9-4D7ADE46AE25}">
  <ds:schemaRefs/>
</ds:datastoreItem>
</file>

<file path=customXml/itemProps6.xml><?xml version="1.0" encoding="utf-8"?>
<ds:datastoreItem xmlns:ds="http://schemas.openxmlformats.org/officeDocument/2006/customXml" ds:itemID="{2C690097-5418-4135-8DAA-6E982E831C5B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www.w3.org/XML/1998/namespace"/>
    <ds:schemaRef ds:uri="http://purl.org/dc/dcmitype/"/>
  </ds:schemaRefs>
</ds:datastoreItem>
</file>

<file path=customXml/itemProps7.xml><?xml version="1.0" encoding="utf-8"?>
<ds:datastoreItem xmlns:ds="http://schemas.openxmlformats.org/officeDocument/2006/customXml" ds:itemID="{4D4B4959-C76D-40CC-8238-5C66D88983B1}">
  <ds:schemaRefs/>
</ds:datastoreItem>
</file>

<file path=customXml/itemProps8.xml><?xml version="1.0" encoding="utf-8"?>
<ds:datastoreItem xmlns:ds="http://schemas.openxmlformats.org/officeDocument/2006/customXml" ds:itemID="{B063B841-367E-46BC-8B51-B90035AF1B67}">
  <ds:schemaRefs/>
</ds:datastoreItem>
</file>

<file path=customXml/itemProps9.xml><?xml version="1.0" encoding="utf-8"?>
<ds:datastoreItem xmlns:ds="http://schemas.openxmlformats.org/officeDocument/2006/customXml" ds:itemID="{72D43AA9-192A-4EDF-8104-4D39BF761D98}">
  <ds:schemaRefs/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0</TotalTime>
  <Words>233</Words>
  <Application>Microsoft Office PowerPoint</Application>
  <PresentationFormat>全屏显示(16:9)</PresentationFormat>
  <Paragraphs>102</Paragraphs>
  <Slides>14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17" baseType="lpstr">
      <vt:lpstr>Tahoma</vt:lpstr>
      <vt:lpstr>Wingdings</vt:lpstr>
      <vt:lpstr>ZF AG</vt:lpstr>
      <vt:lpstr>首页-top</vt:lpstr>
      <vt:lpstr>Mark</vt:lpstr>
      <vt:lpstr>首页-1-房子</vt:lpstr>
      <vt:lpstr>首页-1-房子-1.1-详细</vt:lpstr>
      <vt:lpstr>PowerPoint 演示文稿</vt:lpstr>
      <vt:lpstr>家具2</vt:lpstr>
      <vt:lpstr>中间的横幅</vt:lpstr>
      <vt:lpstr>首页-3 手册</vt:lpstr>
      <vt:lpstr>手册2</vt:lpstr>
      <vt:lpstr>首页4-社团</vt:lpstr>
      <vt:lpstr>PowerPoint 演示文稿</vt:lpstr>
      <vt:lpstr>PowerPoint 演示文稿</vt:lpstr>
      <vt:lpstr>PowerPoint 演示文稿</vt:lpstr>
      <vt:lpstr>PowerPoint 演示文稿</vt:lpstr>
    </vt:vector>
  </TitlesOfParts>
  <Manager/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>Public</cp:keywords>
  <cp:lastModifiedBy/>
  <cp:revision>1</cp:revision>
  <dcterms:created xsi:type="dcterms:W3CDTF">2018-11-01T09:38:32Z</dcterms:created>
  <dcterms:modified xsi:type="dcterms:W3CDTF">2018-11-13T01:22:43Z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w_title">
    <vt:lpwstr/>
  </property>
  <property fmtid="{D5CDD505-2E9C-101B-9397-08002B2CF9AE}" pid="3" name="tw_theme">
    <vt:lpwstr/>
  </property>
  <property fmtid="{D5CDD505-2E9C-101B-9397-08002B2CF9AE}" pid="4" name="tw_company">
    <vt:lpwstr/>
  </property>
  <property fmtid="{D5CDD505-2E9C-101B-9397-08002B2CF9AE}" pid="5" name="tw_unit">
    <vt:lpwstr/>
  </property>
  <property fmtid="{D5CDD505-2E9C-101B-9397-08002B2CF9AE}" pid="6" name="tw_speaker">
    <vt:lpwstr/>
  </property>
  <property fmtid="{D5CDD505-2E9C-101B-9397-08002B2CF9AE}" pid="7" name="tw_function">
    <vt:lpwstr/>
  </property>
  <property fmtid="{D5CDD505-2E9C-101B-9397-08002B2CF9AE}" pid="8" name="tw_location">
    <vt:lpwstr/>
  </property>
  <property fmtid="{D5CDD505-2E9C-101B-9397-08002B2CF9AE}" pid="9" name="tw_date">
    <vt:lpwstr/>
  </property>
  <property fmtid="{D5CDD505-2E9C-101B-9397-08002B2CF9AE}" pid="10" name="ContentTypeId">
    <vt:lpwstr>0x0101004FAE3BD50E06E34593A36D4FC188C84E</vt:lpwstr>
  </property>
  <property fmtid="{D5CDD505-2E9C-101B-9397-08002B2CF9AE}" pid="11" name="Dokumenten-ID">
    <vt:lpwstr>BC1N465HGJEOUOYTI1UY3J12ZX</vt:lpwstr>
  </property>
  <property fmtid="{D5CDD505-2E9C-101B-9397-08002B2CF9AE}" pid="12" name="NovaPath-Version">
    <vt:lpwstr>3.4.10.11016</vt:lpwstr>
  </property>
  <property fmtid="{D5CDD505-2E9C-101B-9397-08002B2CF9AE}" pid="13" name="Klassifizierung">
    <vt:lpwstr>Public</vt:lpwstr>
  </property>
  <property fmtid="{D5CDD505-2E9C-101B-9397-08002B2CF9AE}" pid="14" name="Klassifizierungs-Id">
    <vt:lpwstr>1010</vt:lpwstr>
  </property>
  <property fmtid="{D5CDD505-2E9C-101B-9397-08002B2CF9AE}" pid="15" name="Klassifizierungs-Datum">
    <vt:lpwstr>11/01/2018 18:06:55</vt:lpwstr>
  </property>
</Properties>
</file>